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4445" r:id="rId1"/>
    <p:sldMasterId id="2147494466" r:id="rId2"/>
    <p:sldMasterId id="2147494510" r:id="rId3"/>
    <p:sldMasterId id="2147494516" r:id="rId4"/>
    <p:sldMasterId id="2147494522" r:id="rId5"/>
    <p:sldMasterId id="2147494534" r:id="rId6"/>
  </p:sldMasterIdLst>
  <p:notesMasterIdLst>
    <p:notesMasterId r:id="rId15"/>
  </p:notesMasterIdLst>
  <p:handoutMasterIdLst>
    <p:handoutMasterId r:id="rId16"/>
  </p:handoutMasterIdLst>
  <p:sldIdLst>
    <p:sldId id="8498" r:id="rId7"/>
    <p:sldId id="8464" r:id="rId8"/>
    <p:sldId id="8548" r:id="rId9"/>
    <p:sldId id="8562" r:id="rId10"/>
    <p:sldId id="8563" r:id="rId11"/>
    <p:sldId id="8554" r:id="rId12"/>
    <p:sldId id="8564" r:id="rId13"/>
    <p:sldId id="8566" r:id="rId14"/>
  </p:sldIdLst>
  <p:sldSz cx="9144000" cy="5143500" type="screen16x9"/>
  <p:notesSz cx="6797675" cy="992822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蔡政道" initials="蔡政道" lastIdx="0" clrIdx="0">
    <p:extLst>
      <p:ext uri="{19B8F6BF-5375-455C-9EA6-DF929625EA0E}">
        <p15:presenceInfo xmlns:p15="http://schemas.microsoft.com/office/powerpoint/2012/main" userId="S-1-5-21-3320862074-4066509779-3829889756-40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B6BCF"/>
    <a:srgbClr val="0000CC"/>
    <a:srgbClr val="9999FF"/>
    <a:srgbClr val="6E418F"/>
    <a:srgbClr val="FFFF00"/>
    <a:srgbClr val="99CCFF"/>
    <a:srgbClr val="3399FF"/>
    <a:srgbClr val="48EE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090" autoAdjust="0"/>
  </p:normalViewPr>
  <p:slideViewPr>
    <p:cSldViewPr showGuides="1">
      <p:cViewPr varScale="1">
        <p:scale>
          <a:sx n="152" d="100"/>
          <a:sy n="152" d="100"/>
        </p:scale>
        <p:origin x="264" y="13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197" y="-67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8BDD5-EEC9-4995-BE34-BBFA9A2D8544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BC5195C1-980B-4948-9B53-5BF3C48B3825}">
      <dgm:prSet/>
      <dgm:spPr>
        <a:solidFill>
          <a:schemeClr val="accent2">
            <a:lumMod val="60000"/>
            <a:lumOff val="40000"/>
          </a:schemeClr>
        </a:solidFill>
        <a:effectLst/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dirty="0"/>
        </a:p>
      </dgm:t>
    </dgm:pt>
    <dgm:pt modelId="{4AF8C872-1B0D-4299-8875-BCDCD9E0FE86}" type="par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FCF72D3F-F7B2-4CB6-A096-2C0EEF934D52}" type="sib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52316D56-26E1-4FA1-9AD9-2B3A45FF025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gm:t>
    </dgm:pt>
    <dgm:pt modelId="{F2C8AC6D-956C-4C19-B3FE-901A7DE57277}" type="par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84A822BB-0CF4-422C-A0AA-FEF255FA5FCB}" type="sib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63EA3462-4A53-4CE6-A9BB-2FE8F1EB8E7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gm:t>
    </dgm:pt>
    <dgm:pt modelId="{60E61EEC-D44A-4136-BFD4-4EE7346DA026}" type="par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86ECF581-B591-4497-A7DC-954680F8F5C5}" type="sib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26098BCF-DC51-48E4-A9BC-6ACE4F7A7B7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gm:t>
    </dgm:pt>
    <dgm:pt modelId="{DFF48100-D259-441F-B2B5-CA15FF7D7581}" type="par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9EAF36BA-8F45-4F8D-BA11-6E664E9CF744}" type="sib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2D015E1A-3473-4BD7-9DB4-1FF1BE55B651}" type="pres">
      <dgm:prSet presAssocID="{6D78BDD5-EEC9-4995-BE34-BBFA9A2D8544}" presName="Name0" presStyleCnt="0">
        <dgm:presLayoutVars>
          <dgm:dir/>
          <dgm:resizeHandles val="exact"/>
        </dgm:presLayoutVars>
      </dgm:prSet>
      <dgm:spPr/>
    </dgm:pt>
    <dgm:pt modelId="{65FFD4BD-FF2B-4712-AFD0-746031CFB1A0}" type="pres">
      <dgm:prSet presAssocID="{BC5195C1-980B-4948-9B53-5BF3C48B38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77D7D-275E-47D3-80BE-D983298E68B0}" type="pres">
      <dgm:prSet presAssocID="{FCF72D3F-F7B2-4CB6-A096-2C0EEF934D5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05F79E-D8BD-44A6-BA9D-01FC187C19BA}" type="pres">
      <dgm:prSet presAssocID="{FCF72D3F-F7B2-4CB6-A096-2C0EEF934D5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B5BA48B-752B-453A-972B-481483A5BB39}" type="pres">
      <dgm:prSet presAssocID="{52316D56-26E1-4FA1-9AD9-2B3A45FF02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C5A5-717D-4213-A80D-E0C1C5EAAF42}" type="pres">
      <dgm:prSet presAssocID="{84A822BB-0CF4-422C-A0AA-FEF255FA5FC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85186F2-225E-488F-A5A7-4C784F00E344}" type="pres">
      <dgm:prSet presAssocID="{84A822BB-0CF4-422C-A0AA-FEF255FA5F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F40FD15-82E1-45BC-A9E6-E54A6E4F171C}" type="pres">
      <dgm:prSet presAssocID="{63EA3462-4A53-4CE6-A9BB-2FE8F1EB8E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AA917-FE7E-4C41-B483-72BC91B01615}" type="pres">
      <dgm:prSet presAssocID="{86ECF581-B591-4497-A7DC-954680F8F5C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F196F2A-FDAC-4101-968D-470386028514}" type="pres">
      <dgm:prSet presAssocID="{86ECF581-B591-4497-A7DC-954680F8F5C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D4EE80F-E4A8-4AF6-A9E6-CFEB6A7DE396}" type="pres">
      <dgm:prSet presAssocID="{26098BCF-DC51-48E4-A9BC-6ACE4F7A7B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DF216B-9A34-4666-8E89-EDD3C1D22284}" srcId="{6D78BDD5-EEC9-4995-BE34-BBFA9A2D8544}" destId="{26098BCF-DC51-48E4-A9BC-6ACE4F7A7B73}" srcOrd="3" destOrd="0" parTransId="{DFF48100-D259-441F-B2B5-CA15FF7D7581}" sibTransId="{9EAF36BA-8F45-4F8D-BA11-6E664E9CF744}"/>
    <dgm:cxn modelId="{9DF2592D-DDA9-465B-9C95-DE770F0A8467}" type="presOf" srcId="{86ECF581-B591-4497-A7DC-954680F8F5C5}" destId="{5C8AA917-FE7E-4C41-B483-72BC91B01615}" srcOrd="0" destOrd="0" presId="urn:microsoft.com/office/officeart/2005/8/layout/process1"/>
    <dgm:cxn modelId="{C6046090-F7BF-488D-B2D6-8AAB63FB7636}" type="presOf" srcId="{FCF72D3F-F7B2-4CB6-A096-2C0EEF934D52}" destId="{06E77D7D-275E-47D3-80BE-D983298E68B0}" srcOrd="0" destOrd="0" presId="urn:microsoft.com/office/officeart/2005/8/layout/process1"/>
    <dgm:cxn modelId="{19C682B7-5E39-4699-A1BF-CDB30D5EB5AC}" type="presOf" srcId="{84A822BB-0CF4-422C-A0AA-FEF255FA5FCB}" destId="{C129C5A5-717D-4213-A80D-E0C1C5EAAF42}" srcOrd="0" destOrd="0" presId="urn:microsoft.com/office/officeart/2005/8/layout/process1"/>
    <dgm:cxn modelId="{56CDEAF0-F439-4DAD-9494-472A6DA2743F}" srcId="{6D78BDD5-EEC9-4995-BE34-BBFA9A2D8544}" destId="{BC5195C1-980B-4948-9B53-5BF3C48B3825}" srcOrd="0" destOrd="0" parTransId="{4AF8C872-1B0D-4299-8875-BCDCD9E0FE86}" sibTransId="{FCF72D3F-F7B2-4CB6-A096-2C0EEF934D52}"/>
    <dgm:cxn modelId="{FBFF731B-FBA9-4CE4-9981-754FF30AA104}" srcId="{6D78BDD5-EEC9-4995-BE34-BBFA9A2D8544}" destId="{63EA3462-4A53-4CE6-A9BB-2FE8F1EB8E76}" srcOrd="2" destOrd="0" parTransId="{60E61EEC-D44A-4136-BFD4-4EE7346DA026}" sibTransId="{86ECF581-B591-4497-A7DC-954680F8F5C5}"/>
    <dgm:cxn modelId="{2A4305BA-A5CA-438E-BABF-19CF924BB53D}" type="presOf" srcId="{52316D56-26E1-4FA1-9AD9-2B3A45FF025C}" destId="{3B5BA48B-752B-453A-972B-481483A5BB39}" srcOrd="0" destOrd="0" presId="urn:microsoft.com/office/officeart/2005/8/layout/process1"/>
    <dgm:cxn modelId="{83661280-96C5-45F3-8625-4930330D99B5}" srcId="{6D78BDD5-EEC9-4995-BE34-BBFA9A2D8544}" destId="{52316D56-26E1-4FA1-9AD9-2B3A45FF025C}" srcOrd="1" destOrd="0" parTransId="{F2C8AC6D-956C-4C19-B3FE-901A7DE57277}" sibTransId="{84A822BB-0CF4-422C-A0AA-FEF255FA5FCB}"/>
    <dgm:cxn modelId="{99C741CA-1D61-4449-8B26-302C4D7064D4}" type="presOf" srcId="{26098BCF-DC51-48E4-A9BC-6ACE4F7A7B73}" destId="{CD4EE80F-E4A8-4AF6-A9E6-CFEB6A7DE396}" srcOrd="0" destOrd="0" presId="urn:microsoft.com/office/officeart/2005/8/layout/process1"/>
    <dgm:cxn modelId="{481F0FD2-1360-4B3E-8CA3-D504269F5B77}" type="presOf" srcId="{BC5195C1-980B-4948-9B53-5BF3C48B3825}" destId="{65FFD4BD-FF2B-4712-AFD0-746031CFB1A0}" srcOrd="0" destOrd="0" presId="urn:microsoft.com/office/officeart/2005/8/layout/process1"/>
    <dgm:cxn modelId="{90D7B299-7A20-4410-9FAF-F193AA96A3C5}" type="presOf" srcId="{6D78BDD5-EEC9-4995-BE34-BBFA9A2D8544}" destId="{2D015E1A-3473-4BD7-9DB4-1FF1BE55B651}" srcOrd="0" destOrd="0" presId="urn:microsoft.com/office/officeart/2005/8/layout/process1"/>
    <dgm:cxn modelId="{148E5396-F11A-4638-BD52-EF4339F1EA7B}" type="presOf" srcId="{FCF72D3F-F7B2-4CB6-A096-2C0EEF934D52}" destId="{2005F79E-D8BD-44A6-BA9D-01FC187C19BA}" srcOrd="1" destOrd="0" presId="urn:microsoft.com/office/officeart/2005/8/layout/process1"/>
    <dgm:cxn modelId="{4843CAD0-9705-4582-9440-01B39126748A}" type="presOf" srcId="{63EA3462-4A53-4CE6-A9BB-2FE8F1EB8E76}" destId="{5F40FD15-82E1-45BC-A9E6-E54A6E4F171C}" srcOrd="0" destOrd="0" presId="urn:microsoft.com/office/officeart/2005/8/layout/process1"/>
    <dgm:cxn modelId="{C4D9E38B-43B6-4B84-A66D-7BB509DC1FC7}" type="presOf" srcId="{86ECF581-B591-4497-A7DC-954680F8F5C5}" destId="{FF196F2A-FDAC-4101-968D-470386028514}" srcOrd="1" destOrd="0" presId="urn:microsoft.com/office/officeart/2005/8/layout/process1"/>
    <dgm:cxn modelId="{F8494CB0-22F1-4645-8A3E-9471E3307915}" type="presOf" srcId="{84A822BB-0CF4-422C-A0AA-FEF255FA5FCB}" destId="{785186F2-225E-488F-A5A7-4C784F00E344}" srcOrd="1" destOrd="0" presId="urn:microsoft.com/office/officeart/2005/8/layout/process1"/>
    <dgm:cxn modelId="{CD2B7D75-1686-4324-BE28-5C3B5F11FD70}" type="presParOf" srcId="{2D015E1A-3473-4BD7-9DB4-1FF1BE55B651}" destId="{65FFD4BD-FF2B-4712-AFD0-746031CFB1A0}" srcOrd="0" destOrd="0" presId="urn:microsoft.com/office/officeart/2005/8/layout/process1"/>
    <dgm:cxn modelId="{F6DC707F-B197-4647-96B6-F5D44DE8DFD1}" type="presParOf" srcId="{2D015E1A-3473-4BD7-9DB4-1FF1BE55B651}" destId="{06E77D7D-275E-47D3-80BE-D983298E68B0}" srcOrd="1" destOrd="0" presId="urn:microsoft.com/office/officeart/2005/8/layout/process1"/>
    <dgm:cxn modelId="{528495E0-9057-4AD1-A476-1C50F2BF9FBF}" type="presParOf" srcId="{06E77D7D-275E-47D3-80BE-D983298E68B0}" destId="{2005F79E-D8BD-44A6-BA9D-01FC187C19BA}" srcOrd="0" destOrd="0" presId="urn:microsoft.com/office/officeart/2005/8/layout/process1"/>
    <dgm:cxn modelId="{814E2A99-82D3-43C7-90B9-FB8B79BCE9DF}" type="presParOf" srcId="{2D015E1A-3473-4BD7-9DB4-1FF1BE55B651}" destId="{3B5BA48B-752B-453A-972B-481483A5BB39}" srcOrd="2" destOrd="0" presId="urn:microsoft.com/office/officeart/2005/8/layout/process1"/>
    <dgm:cxn modelId="{8FD9A8C2-B857-437A-8FE9-3E62BBD58CE9}" type="presParOf" srcId="{2D015E1A-3473-4BD7-9DB4-1FF1BE55B651}" destId="{C129C5A5-717D-4213-A80D-E0C1C5EAAF42}" srcOrd="3" destOrd="0" presId="urn:microsoft.com/office/officeart/2005/8/layout/process1"/>
    <dgm:cxn modelId="{3360FDEA-690E-45C2-A0BA-444902F8B866}" type="presParOf" srcId="{C129C5A5-717D-4213-A80D-E0C1C5EAAF42}" destId="{785186F2-225E-488F-A5A7-4C784F00E344}" srcOrd="0" destOrd="0" presId="urn:microsoft.com/office/officeart/2005/8/layout/process1"/>
    <dgm:cxn modelId="{C80A04FF-96BD-431F-B739-6F79E15D104A}" type="presParOf" srcId="{2D015E1A-3473-4BD7-9DB4-1FF1BE55B651}" destId="{5F40FD15-82E1-45BC-A9E6-E54A6E4F171C}" srcOrd="4" destOrd="0" presId="urn:microsoft.com/office/officeart/2005/8/layout/process1"/>
    <dgm:cxn modelId="{D85F2A23-A4A1-4919-AA5A-60F6669A8441}" type="presParOf" srcId="{2D015E1A-3473-4BD7-9DB4-1FF1BE55B651}" destId="{5C8AA917-FE7E-4C41-B483-72BC91B01615}" srcOrd="5" destOrd="0" presId="urn:microsoft.com/office/officeart/2005/8/layout/process1"/>
    <dgm:cxn modelId="{5D4DE9D8-D6D2-4EBA-A38D-ECB6C5453DC3}" type="presParOf" srcId="{5C8AA917-FE7E-4C41-B483-72BC91B01615}" destId="{FF196F2A-FDAC-4101-968D-470386028514}" srcOrd="0" destOrd="0" presId="urn:microsoft.com/office/officeart/2005/8/layout/process1"/>
    <dgm:cxn modelId="{A5749384-6AB0-4289-8DDB-C90BFC5EA776}" type="presParOf" srcId="{2D015E1A-3473-4BD7-9DB4-1FF1BE55B651}" destId="{CD4EE80F-E4A8-4AF6-A9E6-CFEB6A7DE3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78BDD5-EEC9-4995-BE34-BBFA9A2D8544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BC5195C1-980B-4948-9B53-5BF3C48B3825}">
      <dgm:prSet/>
      <dgm:spPr>
        <a:solidFill>
          <a:schemeClr val="bg1">
            <a:lumMod val="85000"/>
          </a:schemeClr>
        </a:solidFill>
        <a:effectLst/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dirty="0"/>
        </a:p>
      </dgm:t>
    </dgm:pt>
    <dgm:pt modelId="{4AF8C872-1B0D-4299-8875-BCDCD9E0FE86}" type="par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FCF72D3F-F7B2-4CB6-A096-2C0EEF934D52}" type="sib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52316D56-26E1-4FA1-9AD9-2B3A45FF025C}">
      <dgm:prSet/>
      <dgm:spPr>
        <a:solidFill>
          <a:srgbClr val="6B6BCF"/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gm:t>
    </dgm:pt>
    <dgm:pt modelId="{F2C8AC6D-956C-4C19-B3FE-901A7DE57277}" type="par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84A822BB-0CF4-422C-A0AA-FEF255FA5FCB}" type="sib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63EA3462-4A53-4CE6-A9BB-2FE8F1EB8E7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gm:t>
    </dgm:pt>
    <dgm:pt modelId="{60E61EEC-D44A-4136-BFD4-4EE7346DA026}" type="par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86ECF581-B591-4497-A7DC-954680F8F5C5}" type="sib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26098BCF-DC51-48E4-A9BC-6ACE4F7A7B7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gm:t>
    </dgm:pt>
    <dgm:pt modelId="{DFF48100-D259-441F-B2B5-CA15FF7D7581}" type="par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9EAF36BA-8F45-4F8D-BA11-6E664E9CF744}" type="sib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2D015E1A-3473-4BD7-9DB4-1FF1BE55B651}" type="pres">
      <dgm:prSet presAssocID="{6D78BDD5-EEC9-4995-BE34-BBFA9A2D8544}" presName="Name0" presStyleCnt="0">
        <dgm:presLayoutVars>
          <dgm:dir/>
          <dgm:resizeHandles val="exact"/>
        </dgm:presLayoutVars>
      </dgm:prSet>
      <dgm:spPr/>
    </dgm:pt>
    <dgm:pt modelId="{65FFD4BD-FF2B-4712-AFD0-746031CFB1A0}" type="pres">
      <dgm:prSet presAssocID="{BC5195C1-980B-4948-9B53-5BF3C48B38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77D7D-275E-47D3-80BE-D983298E68B0}" type="pres">
      <dgm:prSet presAssocID="{FCF72D3F-F7B2-4CB6-A096-2C0EEF934D5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05F79E-D8BD-44A6-BA9D-01FC187C19BA}" type="pres">
      <dgm:prSet presAssocID="{FCF72D3F-F7B2-4CB6-A096-2C0EEF934D5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B5BA48B-752B-453A-972B-481483A5BB39}" type="pres">
      <dgm:prSet presAssocID="{52316D56-26E1-4FA1-9AD9-2B3A45FF02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C5A5-717D-4213-A80D-E0C1C5EAAF42}" type="pres">
      <dgm:prSet presAssocID="{84A822BB-0CF4-422C-A0AA-FEF255FA5FC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85186F2-225E-488F-A5A7-4C784F00E344}" type="pres">
      <dgm:prSet presAssocID="{84A822BB-0CF4-422C-A0AA-FEF255FA5F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F40FD15-82E1-45BC-A9E6-E54A6E4F171C}" type="pres">
      <dgm:prSet presAssocID="{63EA3462-4A53-4CE6-A9BB-2FE8F1EB8E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AA917-FE7E-4C41-B483-72BC91B01615}" type="pres">
      <dgm:prSet presAssocID="{86ECF581-B591-4497-A7DC-954680F8F5C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F196F2A-FDAC-4101-968D-470386028514}" type="pres">
      <dgm:prSet presAssocID="{86ECF581-B591-4497-A7DC-954680F8F5C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D4EE80F-E4A8-4AF6-A9E6-CFEB6A7DE396}" type="pres">
      <dgm:prSet presAssocID="{26098BCF-DC51-48E4-A9BC-6ACE4F7A7B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DF216B-9A34-4666-8E89-EDD3C1D22284}" srcId="{6D78BDD5-EEC9-4995-BE34-BBFA9A2D8544}" destId="{26098BCF-DC51-48E4-A9BC-6ACE4F7A7B73}" srcOrd="3" destOrd="0" parTransId="{DFF48100-D259-441F-B2B5-CA15FF7D7581}" sibTransId="{9EAF36BA-8F45-4F8D-BA11-6E664E9CF744}"/>
    <dgm:cxn modelId="{9DF2592D-DDA9-465B-9C95-DE770F0A8467}" type="presOf" srcId="{86ECF581-B591-4497-A7DC-954680F8F5C5}" destId="{5C8AA917-FE7E-4C41-B483-72BC91B01615}" srcOrd="0" destOrd="0" presId="urn:microsoft.com/office/officeart/2005/8/layout/process1"/>
    <dgm:cxn modelId="{C6046090-F7BF-488D-B2D6-8AAB63FB7636}" type="presOf" srcId="{FCF72D3F-F7B2-4CB6-A096-2C0EEF934D52}" destId="{06E77D7D-275E-47D3-80BE-D983298E68B0}" srcOrd="0" destOrd="0" presId="urn:microsoft.com/office/officeart/2005/8/layout/process1"/>
    <dgm:cxn modelId="{19C682B7-5E39-4699-A1BF-CDB30D5EB5AC}" type="presOf" srcId="{84A822BB-0CF4-422C-A0AA-FEF255FA5FCB}" destId="{C129C5A5-717D-4213-A80D-E0C1C5EAAF42}" srcOrd="0" destOrd="0" presId="urn:microsoft.com/office/officeart/2005/8/layout/process1"/>
    <dgm:cxn modelId="{56CDEAF0-F439-4DAD-9494-472A6DA2743F}" srcId="{6D78BDD5-EEC9-4995-BE34-BBFA9A2D8544}" destId="{BC5195C1-980B-4948-9B53-5BF3C48B3825}" srcOrd="0" destOrd="0" parTransId="{4AF8C872-1B0D-4299-8875-BCDCD9E0FE86}" sibTransId="{FCF72D3F-F7B2-4CB6-A096-2C0EEF934D52}"/>
    <dgm:cxn modelId="{FBFF731B-FBA9-4CE4-9981-754FF30AA104}" srcId="{6D78BDD5-EEC9-4995-BE34-BBFA9A2D8544}" destId="{63EA3462-4A53-4CE6-A9BB-2FE8F1EB8E76}" srcOrd="2" destOrd="0" parTransId="{60E61EEC-D44A-4136-BFD4-4EE7346DA026}" sibTransId="{86ECF581-B591-4497-A7DC-954680F8F5C5}"/>
    <dgm:cxn modelId="{2A4305BA-A5CA-438E-BABF-19CF924BB53D}" type="presOf" srcId="{52316D56-26E1-4FA1-9AD9-2B3A45FF025C}" destId="{3B5BA48B-752B-453A-972B-481483A5BB39}" srcOrd="0" destOrd="0" presId="urn:microsoft.com/office/officeart/2005/8/layout/process1"/>
    <dgm:cxn modelId="{83661280-96C5-45F3-8625-4930330D99B5}" srcId="{6D78BDD5-EEC9-4995-BE34-BBFA9A2D8544}" destId="{52316D56-26E1-4FA1-9AD9-2B3A45FF025C}" srcOrd="1" destOrd="0" parTransId="{F2C8AC6D-956C-4C19-B3FE-901A7DE57277}" sibTransId="{84A822BB-0CF4-422C-A0AA-FEF255FA5FCB}"/>
    <dgm:cxn modelId="{99C741CA-1D61-4449-8B26-302C4D7064D4}" type="presOf" srcId="{26098BCF-DC51-48E4-A9BC-6ACE4F7A7B73}" destId="{CD4EE80F-E4A8-4AF6-A9E6-CFEB6A7DE396}" srcOrd="0" destOrd="0" presId="urn:microsoft.com/office/officeart/2005/8/layout/process1"/>
    <dgm:cxn modelId="{481F0FD2-1360-4B3E-8CA3-D504269F5B77}" type="presOf" srcId="{BC5195C1-980B-4948-9B53-5BF3C48B3825}" destId="{65FFD4BD-FF2B-4712-AFD0-746031CFB1A0}" srcOrd="0" destOrd="0" presId="urn:microsoft.com/office/officeart/2005/8/layout/process1"/>
    <dgm:cxn modelId="{90D7B299-7A20-4410-9FAF-F193AA96A3C5}" type="presOf" srcId="{6D78BDD5-EEC9-4995-BE34-BBFA9A2D8544}" destId="{2D015E1A-3473-4BD7-9DB4-1FF1BE55B651}" srcOrd="0" destOrd="0" presId="urn:microsoft.com/office/officeart/2005/8/layout/process1"/>
    <dgm:cxn modelId="{148E5396-F11A-4638-BD52-EF4339F1EA7B}" type="presOf" srcId="{FCF72D3F-F7B2-4CB6-A096-2C0EEF934D52}" destId="{2005F79E-D8BD-44A6-BA9D-01FC187C19BA}" srcOrd="1" destOrd="0" presId="urn:microsoft.com/office/officeart/2005/8/layout/process1"/>
    <dgm:cxn modelId="{4843CAD0-9705-4582-9440-01B39126748A}" type="presOf" srcId="{63EA3462-4A53-4CE6-A9BB-2FE8F1EB8E76}" destId="{5F40FD15-82E1-45BC-A9E6-E54A6E4F171C}" srcOrd="0" destOrd="0" presId="urn:microsoft.com/office/officeart/2005/8/layout/process1"/>
    <dgm:cxn modelId="{C4D9E38B-43B6-4B84-A66D-7BB509DC1FC7}" type="presOf" srcId="{86ECF581-B591-4497-A7DC-954680F8F5C5}" destId="{FF196F2A-FDAC-4101-968D-470386028514}" srcOrd="1" destOrd="0" presId="urn:microsoft.com/office/officeart/2005/8/layout/process1"/>
    <dgm:cxn modelId="{F8494CB0-22F1-4645-8A3E-9471E3307915}" type="presOf" srcId="{84A822BB-0CF4-422C-A0AA-FEF255FA5FCB}" destId="{785186F2-225E-488F-A5A7-4C784F00E344}" srcOrd="1" destOrd="0" presId="urn:microsoft.com/office/officeart/2005/8/layout/process1"/>
    <dgm:cxn modelId="{CD2B7D75-1686-4324-BE28-5C3B5F11FD70}" type="presParOf" srcId="{2D015E1A-3473-4BD7-9DB4-1FF1BE55B651}" destId="{65FFD4BD-FF2B-4712-AFD0-746031CFB1A0}" srcOrd="0" destOrd="0" presId="urn:microsoft.com/office/officeart/2005/8/layout/process1"/>
    <dgm:cxn modelId="{F6DC707F-B197-4647-96B6-F5D44DE8DFD1}" type="presParOf" srcId="{2D015E1A-3473-4BD7-9DB4-1FF1BE55B651}" destId="{06E77D7D-275E-47D3-80BE-D983298E68B0}" srcOrd="1" destOrd="0" presId="urn:microsoft.com/office/officeart/2005/8/layout/process1"/>
    <dgm:cxn modelId="{528495E0-9057-4AD1-A476-1C50F2BF9FBF}" type="presParOf" srcId="{06E77D7D-275E-47D3-80BE-D983298E68B0}" destId="{2005F79E-D8BD-44A6-BA9D-01FC187C19BA}" srcOrd="0" destOrd="0" presId="urn:microsoft.com/office/officeart/2005/8/layout/process1"/>
    <dgm:cxn modelId="{814E2A99-82D3-43C7-90B9-FB8B79BCE9DF}" type="presParOf" srcId="{2D015E1A-3473-4BD7-9DB4-1FF1BE55B651}" destId="{3B5BA48B-752B-453A-972B-481483A5BB39}" srcOrd="2" destOrd="0" presId="urn:microsoft.com/office/officeart/2005/8/layout/process1"/>
    <dgm:cxn modelId="{8FD9A8C2-B857-437A-8FE9-3E62BBD58CE9}" type="presParOf" srcId="{2D015E1A-3473-4BD7-9DB4-1FF1BE55B651}" destId="{C129C5A5-717D-4213-A80D-E0C1C5EAAF42}" srcOrd="3" destOrd="0" presId="urn:microsoft.com/office/officeart/2005/8/layout/process1"/>
    <dgm:cxn modelId="{3360FDEA-690E-45C2-A0BA-444902F8B866}" type="presParOf" srcId="{C129C5A5-717D-4213-A80D-E0C1C5EAAF42}" destId="{785186F2-225E-488F-A5A7-4C784F00E344}" srcOrd="0" destOrd="0" presId="urn:microsoft.com/office/officeart/2005/8/layout/process1"/>
    <dgm:cxn modelId="{C80A04FF-96BD-431F-B739-6F79E15D104A}" type="presParOf" srcId="{2D015E1A-3473-4BD7-9DB4-1FF1BE55B651}" destId="{5F40FD15-82E1-45BC-A9E6-E54A6E4F171C}" srcOrd="4" destOrd="0" presId="urn:microsoft.com/office/officeart/2005/8/layout/process1"/>
    <dgm:cxn modelId="{D85F2A23-A4A1-4919-AA5A-60F6669A8441}" type="presParOf" srcId="{2D015E1A-3473-4BD7-9DB4-1FF1BE55B651}" destId="{5C8AA917-FE7E-4C41-B483-72BC91B01615}" srcOrd="5" destOrd="0" presId="urn:microsoft.com/office/officeart/2005/8/layout/process1"/>
    <dgm:cxn modelId="{5D4DE9D8-D6D2-4EBA-A38D-ECB6C5453DC3}" type="presParOf" srcId="{5C8AA917-FE7E-4C41-B483-72BC91B01615}" destId="{FF196F2A-FDAC-4101-968D-470386028514}" srcOrd="0" destOrd="0" presId="urn:microsoft.com/office/officeart/2005/8/layout/process1"/>
    <dgm:cxn modelId="{A5749384-6AB0-4289-8DDB-C90BFC5EA776}" type="presParOf" srcId="{2D015E1A-3473-4BD7-9DB4-1FF1BE55B651}" destId="{CD4EE80F-E4A8-4AF6-A9E6-CFEB6A7DE3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8BDD5-EEC9-4995-BE34-BBFA9A2D8544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BC5195C1-980B-4948-9B53-5BF3C48B3825}">
      <dgm:prSet/>
      <dgm:spPr>
        <a:solidFill>
          <a:schemeClr val="bg1">
            <a:lumMod val="85000"/>
          </a:schemeClr>
        </a:solidFill>
        <a:effectLst/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dirty="0"/>
        </a:p>
      </dgm:t>
    </dgm:pt>
    <dgm:pt modelId="{4AF8C872-1B0D-4299-8875-BCDCD9E0FE86}" type="par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FCF72D3F-F7B2-4CB6-A096-2C0EEF934D52}" type="sib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52316D56-26E1-4FA1-9AD9-2B3A45FF025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gm:t>
    </dgm:pt>
    <dgm:pt modelId="{F2C8AC6D-956C-4C19-B3FE-901A7DE57277}" type="par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84A822BB-0CF4-422C-A0AA-FEF255FA5FCB}" type="sib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63EA3462-4A53-4CE6-A9BB-2FE8F1EB8E7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gm:t>
    </dgm:pt>
    <dgm:pt modelId="{60E61EEC-D44A-4136-BFD4-4EE7346DA026}" type="par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86ECF581-B591-4497-A7DC-954680F8F5C5}" type="sib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26098BCF-DC51-48E4-A9BC-6ACE4F7A7B7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gm:t>
    </dgm:pt>
    <dgm:pt modelId="{DFF48100-D259-441F-B2B5-CA15FF7D7581}" type="par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9EAF36BA-8F45-4F8D-BA11-6E664E9CF744}" type="sib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2D015E1A-3473-4BD7-9DB4-1FF1BE55B651}" type="pres">
      <dgm:prSet presAssocID="{6D78BDD5-EEC9-4995-BE34-BBFA9A2D8544}" presName="Name0" presStyleCnt="0">
        <dgm:presLayoutVars>
          <dgm:dir/>
          <dgm:resizeHandles val="exact"/>
        </dgm:presLayoutVars>
      </dgm:prSet>
      <dgm:spPr/>
    </dgm:pt>
    <dgm:pt modelId="{65FFD4BD-FF2B-4712-AFD0-746031CFB1A0}" type="pres">
      <dgm:prSet presAssocID="{BC5195C1-980B-4948-9B53-5BF3C48B38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77D7D-275E-47D3-80BE-D983298E68B0}" type="pres">
      <dgm:prSet presAssocID="{FCF72D3F-F7B2-4CB6-A096-2C0EEF934D5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05F79E-D8BD-44A6-BA9D-01FC187C19BA}" type="pres">
      <dgm:prSet presAssocID="{FCF72D3F-F7B2-4CB6-A096-2C0EEF934D5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B5BA48B-752B-453A-972B-481483A5BB39}" type="pres">
      <dgm:prSet presAssocID="{52316D56-26E1-4FA1-9AD9-2B3A45FF02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C5A5-717D-4213-A80D-E0C1C5EAAF42}" type="pres">
      <dgm:prSet presAssocID="{84A822BB-0CF4-422C-A0AA-FEF255FA5FC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85186F2-225E-488F-A5A7-4C784F00E344}" type="pres">
      <dgm:prSet presAssocID="{84A822BB-0CF4-422C-A0AA-FEF255FA5F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F40FD15-82E1-45BC-A9E6-E54A6E4F171C}" type="pres">
      <dgm:prSet presAssocID="{63EA3462-4A53-4CE6-A9BB-2FE8F1EB8E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AA917-FE7E-4C41-B483-72BC91B01615}" type="pres">
      <dgm:prSet presAssocID="{86ECF581-B591-4497-A7DC-954680F8F5C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F196F2A-FDAC-4101-968D-470386028514}" type="pres">
      <dgm:prSet presAssocID="{86ECF581-B591-4497-A7DC-954680F8F5C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D4EE80F-E4A8-4AF6-A9E6-CFEB6A7DE396}" type="pres">
      <dgm:prSet presAssocID="{26098BCF-DC51-48E4-A9BC-6ACE4F7A7B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DF216B-9A34-4666-8E89-EDD3C1D22284}" srcId="{6D78BDD5-EEC9-4995-BE34-BBFA9A2D8544}" destId="{26098BCF-DC51-48E4-A9BC-6ACE4F7A7B73}" srcOrd="3" destOrd="0" parTransId="{DFF48100-D259-441F-B2B5-CA15FF7D7581}" sibTransId="{9EAF36BA-8F45-4F8D-BA11-6E664E9CF744}"/>
    <dgm:cxn modelId="{9DF2592D-DDA9-465B-9C95-DE770F0A8467}" type="presOf" srcId="{86ECF581-B591-4497-A7DC-954680F8F5C5}" destId="{5C8AA917-FE7E-4C41-B483-72BC91B01615}" srcOrd="0" destOrd="0" presId="urn:microsoft.com/office/officeart/2005/8/layout/process1"/>
    <dgm:cxn modelId="{C6046090-F7BF-488D-B2D6-8AAB63FB7636}" type="presOf" srcId="{FCF72D3F-F7B2-4CB6-A096-2C0EEF934D52}" destId="{06E77D7D-275E-47D3-80BE-D983298E68B0}" srcOrd="0" destOrd="0" presId="urn:microsoft.com/office/officeart/2005/8/layout/process1"/>
    <dgm:cxn modelId="{19C682B7-5E39-4699-A1BF-CDB30D5EB5AC}" type="presOf" srcId="{84A822BB-0CF4-422C-A0AA-FEF255FA5FCB}" destId="{C129C5A5-717D-4213-A80D-E0C1C5EAAF42}" srcOrd="0" destOrd="0" presId="urn:microsoft.com/office/officeart/2005/8/layout/process1"/>
    <dgm:cxn modelId="{56CDEAF0-F439-4DAD-9494-472A6DA2743F}" srcId="{6D78BDD5-EEC9-4995-BE34-BBFA9A2D8544}" destId="{BC5195C1-980B-4948-9B53-5BF3C48B3825}" srcOrd="0" destOrd="0" parTransId="{4AF8C872-1B0D-4299-8875-BCDCD9E0FE86}" sibTransId="{FCF72D3F-F7B2-4CB6-A096-2C0EEF934D52}"/>
    <dgm:cxn modelId="{FBFF731B-FBA9-4CE4-9981-754FF30AA104}" srcId="{6D78BDD5-EEC9-4995-BE34-BBFA9A2D8544}" destId="{63EA3462-4A53-4CE6-A9BB-2FE8F1EB8E76}" srcOrd="2" destOrd="0" parTransId="{60E61EEC-D44A-4136-BFD4-4EE7346DA026}" sibTransId="{86ECF581-B591-4497-A7DC-954680F8F5C5}"/>
    <dgm:cxn modelId="{2A4305BA-A5CA-438E-BABF-19CF924BB53D}" type="presOf" srcId="{52316D56-26E1-4FA1-9AD9-2B3A45FF025C}" destId="{3B5BA48B-752B-453A-972B-481483A5BB39}" srcOrd="0" destOrd="0" presId="urn:microsoft.com/office/officeart/2005/8/layout/process1"/>
    <dgm:cxn modelId="{83661280-96C5-45F3-8625-4930330D99B5}" srcId="{6D78BDD5-EEC9-4995-BE34-BBFA9A2D8544}" destId="{52316D56-26E1-4FA1-9AD9-2B3A45FF025C}" srcOrd="1" destOrd="0" parTransId="{F2C8AC6D-956C-4C19-B3FE-901A7DE57277}" sibTransId="{84A822BB-0CF4-422C-A0AA-FEF255FA5FCB}"/>
    <dgm:cxn modelId="{99C741CA-1D61-4449-8B26-302C4D7064D4}" type="presOf" srcId="{26098BCF-DC51-48E4-A9BC-6ACE4F7A7B73}" destId="{CD4EE80F-E4A8-4AF6-A9E6-CFEB6A7DE396}" srcOrd="0" destOrd="0" presId="urn:microsoft.com/office/officeart/2005/8/layout/process1"/>
    <dgm:cxn modelId="{481F0FD2-1360-4B3E-8CA3-D504269F5B77}" type="presOf" srcId="{BC5195C1-980B-4948-9B53-5BF3C48B3825}" destId="{65FFD4BD-FF2B-4712-AFD0-746031CFB1A0}" srcOrd="0" destOrd="0" presId="urn:microsoft.com/office/officeart/2005/8/layout/process1"/>
    <dgm:cxn modelId="{90D7B299-7A20-4410-9FAF-F193AA96A3C5}" type="presOf" srcId="{6D78BDD5-EEC9-4995-BE34-BBFA9A2D8544}" destId="{2D015E1A-3473-4BD7-9DB4-1FF1BE55B651}" srcOrd="0" destOrd="0" presId="urn:microsoft.com/office/officeart/2005/8/layout/process1"/>
    <dgm:cxn modelId="{148E5396-F11A-4638-BD52-EF4339F1EA7B}" type="presOf" srcId="{FCF72D3F-F7B2-4CB6-A096-2C0EEF934D52}" destId="{2005F79E-D8BD-44A6-BA9D-01FC187C19BA}" srcOrd="1" destOrd="0" presId="urn:microsoft.com/office/officeart/2005/8/layout/process1"/>
    <dgm:cxn modelId="{4843CAD0-9705-4582-9440-01B39126748A}" type="presOf" srcId="{63EA3462-4A53-4CE6-A9BB-2FE8F1EB8E76}" destId="{5F40FD15-82E1-45BC-A9E6-E54A6E4F171C}" srcOrd="0" destOrd="0" presId="urn:microsoft.com/office/officeart/2005/8/layout/process1"/>
    <dgm:cxn modelId="{C4D9E38B-43B6-4B84-A66D-7BB509DC1FC7}" type="presOf" srcId="{86ECF581-B591-4497-A7DC-954680F8F5C5}" destId="{FF196F2A-FDAC-4101-968D-470386028514}" srcOrd="1" destOrd="0" presId="urn:microsoft.com/office/officeart/2005/8/layout/process1"/>
    <dgm:cxn modelId="{F8494CB0-22F1-4645-8A3E-9471E3307915}" type="presOf" srcId="{84A822BB-0CF4-422C-A0AA-FEF255FA5FCB}" destId="{785186F2-225E-488F-A5A7-4C784F00E344}" srcOrd="1" destOrd="0" presId="urn:microsoft.com/office/officeart/2005/8/layout/process1"/>
    <dgm:cxn modelId="{CD2B7D75-1686-4324-BE28-5C3B5F11FD70}" type="presParOf" srcId="{2D015E1A-3473-4BD7-9DB4-1FF1BE55B651}" destId="{65FFD4BD-FF2B-4712-AFD0-746031CFB1A0}" srcOrd="0" destOrd="0" presId="urn:microsoft.com/office/officeart/2005/8/layout/process1"/>
    <dgm:cxn modelId="{F6DC707F-B197-4647-96B6-F5D44DE8DFD1}" type="presParOf" srcId="{2D015E1A-3473-4BD7-9DB4-1FF1BE55B651}" destId="{06E77D7D-275E-47D3-80BE-D983298E68B0}" srcOrd="1" destOrd="0" presId="urn:microsoft.com/office/officeart/2005/8/layout/process1"/>
    <dgm:cxn modelId="{528495E0-9057-4AD1-A476-1C50F2BF9FBF}" type="presParOf" srcId="{06E77D7D-275E-47D3-80BE-D983298E68B0}" destId="{2005F79E-D8BD-44A6-BA9D-01FC187C19BA}" srcOrd="0" destOrd="0" presId="urn:microsoft.com/office/officeart/2005/8/layout/process1"/>
    <dgm:cxn modelId="{814E2A99-82D3-43C7-90B9-FB8B79BCE9DF}" type="presParOf" srcId="{2D015E1A-3473-4BD7-9DB4-1FF1BE55B651}" destId="{3B5BA48B-752B-453A-972B-481483A5BB39}" srcOrd="2" destOrd="0" presId="urn:microsoft.com/office/officeart/2005/8/layout/process1"/>
    <dgm:cxn modelId="{8FD9A8C2-B857-437A-8FE9-3E62BBD58CE9}" type="presParOf" srcId="{2D015E1A-3473-4BD7-9DB4-1FF1BE55B651}" destId="{C129C5A5-717D-4213-A80D-E0C1C5EAAF42}" srcOrd="3" destOrd="0" presId="urn:microsoft.com/office/officeart/2005/8/layout/process1"/>
    <dgm:cxn modelId="{3360FDEA-690E-45C2-A0BA-444902F8B866}" type="presParOf" srcId="{C129C5A5-717D-4213-A80D-E0C1C5EAAF42}" destId="{785186F2-225E-488F-A5A7-4C784F00E344}" srcOrd="0" destOrd="0" presId="urn:microsoft.com/office/officeart/2005/8/layout/process1"/>
    <dgm:cxn modelId="{C80A04FF-96BD-431F-B739-6F79E15D104A}" type="presParOf" srcId="{2D015E1A-3473-4BD7-9DB4-1FF1BE55B651}" destId="{5F40FD15-82E1-45BC-A9E6-E54A6E4F171C}" srcOrd="4" destOrd="0" presId="urn:microsoft.com/office/officeart/2005/8/layout/process1"/>
    <dgm:cxn modelId="{D85F2A23-A4A1-4919-AA5A-60F6669A8441}" type="presParOf" srcId="{2D015E1A-3473-4BD7-9DB4-1FF1BE55B651}" destId="{5C8AA917-FE7E-4C41-B483-72BC91B01615}" srcOrd="5" destOrd="0" presId="urn:microsoft.com/office/officeart/2005/8/layout/process1"/>
    <dgm:cxn modelId="{5D4DE9D8-D6D2-4EBA-A38D-ECB6C5453DC3}" type="presParOf" srcId="{5C8AA917-FE7E-4C41-B483-72BC91B01615}" destId="{FF196F2A-FDAC-4101-968D-470386028514}" srcOrd="0" destOrd="0" presId="urn:microsoft.com/office/officeart/2005/8/layout/process1"/>
    <dgm:cxn modelId="{A5749384-6AB0-4289-8DDB-C90BFC5EA776}" type="presParOf" srcId="{2D015E1A-3473-4BD7-9DB4-1FF1BE55B651}" destId="{CD4EE80F-E4A8-4AF6-A9E6-CFEB6A7DE3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8BDD5-EEC9-4995-BE34-BBFA9A2D8544}" type="doc">
      <dgm:prSet loTypeId="urn:microsoft.com/office/officeart/2005/8/layout/process1" loCatId="process" qsTypeId="urn:microsoft.com/office/officeart/2005/8/quickstyle/simple3" qsCatId="simple" csTypeId="urn:microsoft.com/office/officeart/2005/8/colors/accent5_2" csCatId="accent5" phldr="1"/>
      <dgm:spPr/>
    </dgm:pt>
    <dgm:pt modelId="{BC5195C1-980B-4948-9B53-5BF3C48B3825}">
      <dgm:prSet/>
      <dgm:spPr>
        <a:solidFill>
          <a:schemeClr val="bg1">
            <a:lumMod val="85000"/>
          </a:schemeClr>
        </a:solidFill>
        <a:effectLst/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dirty="0"/>
        </a:p>
      </dgm:t>
    </dgm:pt>
    <dgm:pt modelId="{4AF8C872-1B0D-4299-8875-BCDCD9E0FE86}" type="par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FCF72D3F-F7B2-4CB6-A096-2C0EEF934D52}" type="sibTrans" cxnId="{56CDEAF0-F439-4DAD-9494-472A6DA2743F}">
      <dgm:prSet/>
      <dgm:spPr/>
      <dgm:t>
        <a:bodyPr/>
        <a:lstStyle/>
        <a:p>
          <a:endParaRPr lang="zh-TW" altLang="en-US"/>
        </a:p>
      </dgm:t>
    </dgm:pt>
    <dgm:pt modelId="{52316D56-26E1-4FA1-9AD9-2B3A45FF025C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gm:t>
    </dgm:pt>
    <dgm:pt modelId="{F2C8AC6D-956C-4C19-B3FE-901A7DE57277}" type="par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84A822BB-0CF4-422C-A0AA-FEF255FA5FCB}" type="sibTrans" cxnId="{83661280-96C5-45F3-8625-4930330D99B5}">
      <dgm:prSet/>
      <dgm:spPr/>
      <dgm:t>
        <a:bodyPr/>
        <a:lstStyle/>
        <a:p>
          <a:endParaRPr lang="zh-TW" altLang="en-US"/>
        </a:p>
      </dgm:t>
    </dgm:pt>
    <dgm:pt modelId="{63EA3462-4A53-4CE6-A9BB-2FE8F1EB8E7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gm:t>
    </dgm:pt>
    <dgm:pt modelId="{60E61EEC-D44A-4136-BFD4-4EE7346DA026}" type="par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86ECF581-B591-4497-A7DC-954680F8F5C5}" type="sibTrans" cxnId="{FBFF731B-FBA9-4CE4-9981-754FF30AA104}">
      <dgm:prSet/>
      <dgm:spPr/>
      <dgm:t>
        <a:bodyPr/>
        <a:lstStyle/>
        <a:p>
          <a:endParaRPr lang="zh-TW" altLang="en-US"/>
        </a:p>
      </dgm:t>
    </dgm:pt>
    <dgm:pt modelId="{26098BCF-DC51-48E4-A9BC-6ACE4F7A7B7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gm:t>
    </dgm:pt>
    <dgm:pt modelId="{DFF48100-D259-441F-B2B5-CA15FF7D7581}" type="par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9EAF36BA-8F45-4F8D-BA11-6E664E9CF744}" type="sibTrans" cxnId="{5DDF216B-9A34-4666-8E89-EDD3C1D22284}">
      <dgm:prSet/>
      <dgm:spPr/>
      <dgm:t>
        <a:bodyPr/>
        <a:lstStyle/>
        <a:p>
          <a:endParaRPr lang="zh-TW" altLang="en-US"/>
        </a:p>
      </dgm:t>
    </dgm:pt>
    <dgm:pt modelId="{2D015E1A-3473-4BD7-9DB4-1FF1BE55B651}" type="pres">
      <dgm:prSet presAssocID="{6D78BDD5-EEC9-4995-BE34-BBFA9A2D8544}" presName="Name0" presStyleCnt="0">
        <dgm:presLayoutVars>
          <dgm:dir/>
          <dgm:resizeHandles val="exact"/>
        </dgm:presLayoutVars>
      </dgm:prSet>
      <dgm:spPr/>
    </dgm:pt>
    <dgm:pt modelId="{65FFD4BD-FF2B-4712-AFD0-746031CFB1A0}" type="pres">
      <dgm:prSet presAssocID="{BC5195C1-980B-4948-9B53-5BF3C48B382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E77D7D-275E-47D3-80BE-D983298E68B0}" type="pres">
      <dgm:prSet presAssocID="{FCF72D3F-F7B2-4CB6-A096-2C0EEF934D52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2005F79E-D8BD-44A6-BA9D-01FC187C19BA}" type="pres">
      <dgm:prSet presAssocID="{FCF72D3F-F7B2-4CB6-A096-2C0EEF934D52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3B5BA48B-752B-453A-972B-481483A5BB39}" type="pres">
      <dgm:prSet presAssocID="{52316D56-26E1-4FA1-9AD9-2B3A45FF025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29C5A5-717D-4213-A80D-E0C1C5EAAF42}" type="pres">
      <dgm:prSet presAssocID="{84A822BB-0CF4-422C-A0AA-FEF255FA5FCB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785186F2-225E-488F-A5A7-4C784F00E344}" type="pres">
      <dgm:prSet presAssocID="{84A822BB-0CF4-422C-A0AA-FEF255FA5FCB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5F40FD15-82E1-45BC-A9E6-E54A6E4F171C}" type="pres">
      <dgm:prSet presAssocID="{63EA3462-4A53-4CE6-A9BB-2FE8F1EB8E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8AA917-FE7E-4C41-B483-72BC91B01615}" type="pres">
      <dgm:prSet presAssocID="{86ECF581-B591-4497-A7DC-954680F8F5C5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FF196F2A-FDAC-4101-968D-470386028514}" type="pres">
      <dgm:prSet presAssocID="{86ECF581-B591-4497-A7DC-954680F8F5C5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CD4EE80F-E4A8-4AF6-A9E6-CFEB6A7DE396}" type="pres">
      <dgm:prSet presAssocID="{26098BCF-DC51-48E4-A9BC-6ACE4F7A7B7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DF216B-9A34-4666-8E89-EDD3C1D22284}" srcId="{6D78BDD5-EEC9-4995-BE34-BBFA9A2D8544}" destId="{26098BCF-DC51-48E4-A9BC-6ACE4F7A7B73}" srcOrd="3" destOrd="0" parTransId="{DFF48100-D259-441F-B2B5-CA15FF7D7581}" sibTransId="{9EAF36BA-8F45-4F8D-BA11-6E664E9CF744}"/>
    <dgm:cxn modelId="{9DF2592D-DDA9-465B-9C95-DE770F0A8467}" type="presOf" srcId="{86ECF581-B591-4497-A7DC-954680F8F5C5}" destId="{5C8AA917-FE7E-4C41-B483-72BC91B01615}" srcOrd="0" destOrd="0" presId="urn:microsoft.com/office/officeart/2005/8/layout/process1"/>
    <dgm:cxn modelId="{C6046090-F7BF-488D-B2D6-8AAB63FB7636}" type="presOf" srcId="{FCF72D3F-F7B2-4CB6-A096-2C0EEF934D52}" destId="{06E77D7D-275E-47D3-80BE-D983298E68B0}" srcOrd="0" destOrd="0" presId="urn:microsoft.com/office/officeart/2005/8/layout/process1"/>
    <dgm:cxn modelId="{19C682B7-5E39-4699-A1BF-CDB30D5EB5AC}" type="presOf" srcId="{84A822BB-0CF4-422C-A0AA-FEF255FA5FCB}" destId="{C129C5A5-717D-4213-A80D-E0C1C5EAAF42}" srcOrd="0" destOrd="0" presId="urn:microsoft.com/office/officeart/2005/8/layout/process1"/>
    <dgm:cxn modelId="{56CDEAF0-F439-4DAD-9494-472A6DA2743F}" srcId="{6D78BDD5-EEC9-4995-BE34-BBFA9A2D8544}" destId="{BC5195C1-980B-4948-9B53-5BF3C48B3825}" srcOrd="0" destOrd="0" parTransId="{4AF8C872-1B0D-4299-8875-BCDCD9E0FE86}" sibTransId="{FCF72D3F-F7B2-4CB6-A096-2C0EEF934D52}"/>
    <dgm:cxn modelId="{FBFF731B-FBA9-4CE4-9981-754FF30AA104}" srcId="{6D78BDD5-EEC9-4995-BE34-BBFA9A2D8544}" destId="{63EA3462-4A53-4CE6-A9BB-2FE8F1EB8E76}" srcOrd="2" destOrd="0" parTransId="{60E61EEC-D44A-4136-BFD4-4EE7346DA026}" sibTransId="{86ECF581-B591-4497-A7DC-954680F8F5C5}"/>
    <dgm:cxn modelId="{2A4305BA-A5CA-438E-BABF-19CF924BB53D}" type="presOf" srcId="{52316D56-26E1-4FA1-9AD9-2B3A45FF025C}" destId="{3B5BA48B-752B-453A-972B-481483A5BB39}" srcOrd="0" destOrd="0" presId="urn:microsoft.com/office/officeart/2005/8/layout/process1"/>
    <dgm:cxn modelId="{83661280-96C5-45F3-8625-4930330D99B5}" srcId="{6D78BDD5-EEC9-4995-BE34-BBFA9A2D8544}" destId="{52316D56-26E1-4FA1-9AD9-2B3A45FF025C}" srcOrd="1" destOrd="0" parTransId="{F2C8AC6D-956C-4C19-B3FE-901A7DE57277}" sibTransId="{84A822BB-0CF4-422C-A0AA-FEF255FA5FCB}"/>
    <dgm:cxn modelId="{99C741CA-1D61-4449-8B26-302C4D7064D4}" type="presOf" srcId="{26098BCF-DC51-48E4-A9BC-6ACE4F7A7B73}" destId="{CD4EE80F-E4A8-4AF6-A9E6-CFEB6A7DE396}" srcOrd="0" destOrd="0" presId="urn:microsoft.com/office/officeart/2005/8/layout/process1"/>
    <dgm:cxn modelId="{481F0FD2-1360-4B3E-8CA3-D504269F5B77}" type="presOf" srcId="{BC5195C1-980B-4948-9B53-5BF3C48B3825}" destId="{65FFD4BD-FF2B-4712-AFD0-746031CFB1A0}" srcOrd="0" destOrd="0" presId="urn:microsoft.com/office/officeart/2005/8/layout/process1"/>
    <dgm:cxn modelId="{90D7B299-7A20-4410-9FAF-F193AA96A3C5}" type="presOf" srcId="{6D78BDD5-EEC9-4995-BE34-BBFA9A2D8544}" destId="{2D015E1A-3473-4BD7-9DB4-1FF1BE55B651}" srcOrd="0" destOrd="0" presId="urn:microsoft.com/office/officeart/2005/8/layout/process1"/>
    <dgm:cxn modelId="{148E5396-F11A-4638-BD52-EF4339F1EA7B}" type="presOf" srcId="{FCF72D3F-F7B2-4CB6-A096-2C0EEF934D52}" destId="{2005F79E-D8BD-44A6-BA9D-01FC187C19BA}" srcOrd="1" destOrd="0" presId="urn:microsoft.com/office/officeart/2005/8/layout/process1"/>
    <dgm:cxn modelId="{4843CAD0-9705-4582-9440-01B39126748A}" type="presOf" srcId="{63EA3462-4A53-4CE6-A9BB-2FE8F1EB8E76}" destId="{5F40FD15-82E1-45BC-A9E6-E54A6E4F171C}" srcOrd="0" destOrd="0" presId="urn:microsoft.com/office/officeart/2005/8/layout/process1"/>
    <dgm:cxn modelId="{C4D9E38B-43B6-4B84-A66D-7BB509DC1FC7}" type="presOf" srcId="{86ECF581-B591-4497-A7DC-954680F8F5C5}" destId="{FF196F2A-FDAC-4101-968D-470386028514}" srcOrd="1" destOrd="0" presId="urn:microsoft.com/office/officeart/2005/8/layout/process1"/>
    <dgm:cxn modelId="{F8494CB0-22F1-4645-8A3E-9471E3307915}" type="presOf" srcId="{84A822BB-0CF4-422C-A0AA-FEF255FA5FCB}" destId="{785186F2-225E-488F-A5A7-4C784F00E344}" srcOrd="1" destOrd="0" presId="urn:microsoft.com/office/officeart/2005/8/layout/process1"/>
    <dgm:cxn modelId="{CD2B7D75-1686-4324-BE28-5C3B5F11FD70}" type="presParOf" srcId="{2D015E1A-3473-4BD7-9DB4-1FF1BE55B651}" destId="{65FFD4BD-FF2B-4712-AFD0-746031CFB1A0}" srcOrd="0" destOrd="0" presId="urn:microsoft.com/office/officeart/2005/8/layout/process1"/>
    <dgm:cxn modelId="{F6DC707F-B197-4647-96B6-F5D44DE8DFD1}" type="presParOf" srcId="{2D015E1A-3473-4BD7-9DB4-1FF1BE55B651}" destId="{06E77D7D-275E-47D3-80BE-D983298E68B0}" srcOrd="1" destOrd="0" presId="urn:microsoft.com/office/officeart/2005/8/layout/process1"/>
    <dgm:cxn modelId="{528495E0-9057-4AD1-A476-1C50F2BF9FBF}" type="presParOf" srcId="{06E77D7D-275E-47D3-80BE-D983298E68B0}" destId="{2005F79E-D8BD-44A6-BA9D-01FC187C19BA}" srcOrd="0" destOrd="0" presId="urn:microsoft.com/office/officeart/2005/8/layout/process1"/>
    <dgm:cxn modelId="{814E2A99-82D3-43C7-90B9-FB8B79BCE9DF}" type="presParOf" srcId="{2D015E1A-3473-4BD7-9DB4-1FF1BE55B651}" destId="{3B5BA48B-752B-453A-972B-481483A5BB39}" srcOrd="2" destOrd="0" presId="urn:microsoft.com/office/officeart/2005/8/layout/process1"/>
    <dgm:cxn modelId="{8FD9A8C2-B857-437A-8FE9-3E62BBD58CE9}" type="presParOf" srcId="{2D015E1A-3473-4BD7-9DB4-1FF1BE55B651}" destId="{C129C5A5-717D-4213-A80D-E0C1C5EAAF42}" srcOrd="3" destOrd="0" presId="urn:microsoft.com/office/officeart/2005/8/layout/process1"/>
    <dgm:cxn modelId="{3360FDEA-690E-45C2-A0BA-444902F8B866}" type="presParOf" srcId="{C129C5A5-717D-4213-A80D-E0C1C5EAAF42}" destId="{785186F2-225E-488F-A5A7-4C784F00E344}" srcOrd="0" destOrd="0" presId="urn:microsoft.com/office/officeart/2005/8/layout/process1"/>
    <dgm:cxn modelId="{C80A04FF-96BD-431F-B739-6F79E15D104A}" type="presParOf" srcId="{2D015E1A-3473-4BD7-9DB4-1FF1BE55B651}" destId="{5F40FD15-82E1-45BC-A9E6-E54A6E4F171C}" srcOrd="4" destOrd="0" presId="urn:microsoft.com/office/officeart/2005/8/layout/process1"/>
    <dgm:cxn modelId="{D85F2A23-A4A1-4919-AA5A-60F6669A8441}" type="presParOf" srcId="{2D015E1A-3473-4BD7-9DB4-1FF1BE55B651}" destId="{5C8AA917-FE7E-4C41-B483-72BC91B01615}" srcOrd="5" destOrd="0" presId="urn:microsoft.com/office/officeart/2005/8/layout/process1"/>
    <dgm:cxn modelId="{5D4DE9D8-D6D2-4EBA-A38D-ECB6C5453DC3}" type="presParOf" srcId="{5C8AA917-FE7E-4C41-B483-72BC91B01615}" destId="{FF196F2A-FDAC-4101-968D-470386028514}" srcOrd="0" destOrd="0" presId="urn:microsoft.com/office/officeart/2005/8/layout/process1"/>
    <dgm:cxn modelId="{A5749384-6AB0-4289-8DDB-C90BFC5EA776}" type="presParOf" srcId="{2D015E1A-3473-4BD7-9DB4-1FF1BE55B651}" destId="{CD4EE80F-E4A8-4AF6-A9E6-CFEB6A7DE39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D4BD-FF2B-4712-AFD0-746031CFB1A0}">
      <dsp:nvSpPr>
        <dsp:cNvPr id="0" name=""/>
        <dsp:cNvSpPr/>
      </dsp:nvSpPr>
      <dsp:spPr>
        <a:xfrm>
          <a:off x="3765" y="0"/>
          <a:ext cx="1646427" cy="5710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sz="2300" kern="1200" dirty="0"/>
        </a:p>
      </dsp:txBody>
      <dsp:txXfrm>
        <a:off x="20490" y="16725"/>
        <a:ext cx="1612977" cy="537586"/>
      </dsp:txXfrm>
    </dsp:sp>
    <dsp:sp modelId="{06E77D7D-275E-47D3-80BE-D983298E68B0}">
      <dsp:nvSpPr>
        <dsp:cNvPr id="0" name=""/>
        <dsp:cNvSpPr/>
      </dsp:nvSpPr>
      <dsp:spPr>
        <a:xfrm>
          <a:off x="1814835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14835" y="163024"/>
        <a:ext cx="244329" cy="244987"/>
      </dsp:txXfrm>
    </dsp:sp>
    <dsp:sp modelId="{3B5BA48B-752B-453A-972B-481483A5BB39}">
      <dsp:nvSpPr>
        <dsp:cNvPr id="0" name=""/>
        <dsp:cNvSpPr/>
      </dsp:nvSpPr>
      <dsp:spPr>
        <a:xfrm>
          <a:off x="2308763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sp:txBody>
      <dsp:txXfrm>
        <a:off x="2325488" y="16725"/>
        <a:ext cx="1612977" cy="537586"/>
      </dsp:txXfrm>
    </dsp:sp>
    <dsp:sp modelId="{C129C5A5-717D-4213-A80D-E0C1C5EAAF42}">
      <dsp:nvSpPr>
        <dsp:cNvPr id="0" name=""/>
        <dsp:cNvSpPr/>
      </dsp:nvSpPr>
      <dsp:spPr>
        <a:xfrm>
          <a:off x="4119833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119833" y="163024"/>
        <a:ext cx="244329" cy="244987"/>
      </dsp:txXfrm>
    </dsp:sp>
    <dsp:sp modelId="{5F40FD15-82E1-45BC-A9E6-E54A6E4F171C}">
      <dsp:nvSpPr>
        <dsp:cNvPr id="0" name=""/>
        <dsp:cNvSpPr/>
      </dsp:nvSpPr>
      <dsp:spPr>
        <a:xfrm>
          <a:off x="4613761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sp:txBody>
      <dsp:txXfrm>
        <a:off x="4630486" y="16725"/>
        <a:ext cx="1612977" cy="537586"/>
      </dsp:txXfrm>
    </dsp:sp>
    <dsp:sp modelId="{5C8AA917-FE7E-4C41-B483-72BC91B01615}">
      <dsp:nvSpPr>
        <dsp:cNvPr id="0" name=""/>
        <dsp:cNvSpPr/>
      </dsp:nvSpPr>
      <dsp:spPr>
        <a:xfrm>
          <a:off x="6424831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424831" y="163024"/>
        <a:ext cx="244329" cy="244987"/>
      </dsp:txXfrm>
    </dsp:sp>
    <dsp:sp modelId="{CD4EE80F-E4A8-4AF6-A9E6-CFEB6A7DE396}">
      <dsp:nvSpPr>
        <dsp:cNvPr id="0" name=""/>
        <dsp:cNvSpPr/>
      </dsp:nvSpPr>
      <dsp:spPr>
        <a:xfrm>
          <a:off x="6918759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sp:txBody>
      <dsp:txXfrm>
        <a:off x="6935484" y="16725"/>
        <a:ext cx="1612977" cy="537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D4BD-FF2B-4712-AFD0-746031CFB1A0}">
      <dsp:nvSpPr>
        <dsp:cNvPr id="0" name=""/>
        <dsp:cNvSpPr/>
      </dsp:nvSpPr>
      <dsp:spPr>
        <a:xfrm>
          <a:off x="3765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sz="2300" kern="1200" dirty="0"/>
        </a:p>
      </dsp:txBody>
      <dsp:txXfrm>
        <a:off x="20490" y="16725"/>
        <a:ext cx="1612977" cy="537586"/>
      </dsp:txXfrm>
    </dsp:sp>
    <dsp:sp modelId="{06E77D7D-275E-47D3-80BE-D983298E68B0}">
      <dsp:nvSpPr>
        <dsp:cNvPr id="0" name=""/>
        <dsp:cNvSpPr/>
      </dsp:nvSpPr>
      <dsp:spPr>
        <a:xfrm>
          <a:off x="1814835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14835" y="163024"/>
        <a:ext cx="244329" cy="244987"/>
      </dsp:txXfrm>
    </dsp:sp>
    <dsp:sp modelId="{3B5BA48B-752B-453A-972B-481483A5BB39}">
      <dsp:nvSpPr>
        <dsp:cNvPr id="0" name=""/>
        <dsp:cNvSpPr/>
      </dsp:nvSpPr>
      <dsp:spPr>
        <a:xfrm>
          <a:off x="2308763" y="0"/>
          <a:ext cx="1646427" cy="571036"/>
        </a:xfrm>
        <a:prstGeom prst="roundRect">
          <a:avLst>
            <a:gd name="adj" fmla="val 10000"/>
          </a:avLst>
        </a:prstGeom>
        <a:solidFill>
          <a:srgbClr val="6B6BC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sp:txBody>
      <dsp:txXfrm>
        <a:off x="2325488" y="16725"/>
        <a:ext cx="1612977" cy="537586"/>
      </dsp:txXfrm>
    </dsp:sp>
    <dsp:sp modelId="{C129C5A5-717D-4213-A80D-E0C1C5EAAF42}">
      <dsp:nvSpPr>
        <dsp:cNvPr id="0" name=""/>
        <dsp:cNvSpPr/>
      </dsp:nvSpPr>
      <dsp:spPr>
        <a:xfrm>
          <a:off x="4119833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119833" y="163024"/>
        <a:ext cx="244329" cy="244987"/>
      </dsp:txXfrm>
    </dsp:sp>
    <dsp:sp modelId="{5F40FD15-82E1-45BC-A9E6-E54A6E4F171C}">
      <dsp:nvSpPr>
        <dsp:cNvPr id="0" name=""/>
        <dsp:cNvSpPr/>
      </dsp:nvSpPr>
      <dsp:spPr>
        <a:xfrm>
          <a:off x="4613761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sp:txBody>
      <dsp:txXfrm>
        <a:off x="4630486" y="16725"/>
        <a:ext cx="1612977" cy="537586"/>
      </dsp:txXfrm>
    </dsp:sp>
    <dsp:sp modelId="{5C8AA917-FE7E-4C41-B483-72BC91B01615}">
      <dsp:nvSpPr>
        <dsp:cNvPr id="0" name=""/>
        <dsp:cNvSpPr/>
      </dsp:nvSpPr>
      <dsp:spPr>
        <a:xfrm>
          <a:off x="6424831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424831" y="163024"/>
        <a:ext cx="244329" cy="244987"/>
      </dsp:txXfrm>
    </dsp:sp>
    <dsp:sp modelId="{CD4EE80F-E4A8-4AF6-A9E6-CFEB6A7DE396}">
      <dsp:nvSpPr>
        <dsp:cNvPr id="0" name=""/>
        <dsp:cNvSpPr/>
      </dsp:nvSpPr>
      <dsp:spPr>
        <a:xfrm>
          <a:off x="6918759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sp:txBody>
      <dsp:txXfrm>
        <a:off x="6935484" y="16725"/>
        <a:ext cx="1612977" cy="537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D4BD-FF2B-4712-AFD0-746031CFB1A0}">
      <dsp:nvSpPr>
        <dsp:cNvPr id="0" name=""/>
        <dsp:cNvSpPr/>
      </dsp:nvSpPr>
      <dsp:spPr>
        <a:xfrm>
          <a:off x="3765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sz="2300" kern="1200" dirty="0"/>
        </a:p>
      </dsp:txBody>
      <dsp:txXfrm>
        <a:off x="20490" y="16725"/>
        <a:ext cx="1612977" cy="537586"/>
      </dsp:txXfrm>
    </dsp:sp>
    <dsp:sp modelId="{06E77D7D-275E-47D3-80BE-D983298E68B0}">
      <dsp:nvSpPr>
        <dsp:cNvPr id="0" name=""/>
        <dsp:cNvSpPr/>
      </dsp:nvSpPr>
      <dsp:spPr>
        <a:xfrm>
          <a:off x="1814835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14835" y="163024"/>
        <a:ext cx="244329" cy="244987"/>
      </dsp:txXfrm>
    </dsp:sp>
    <dsp:sp modelId="{3B5BA48B-752B-453A-972B-481483A5BB39}">
      <dsp:nvSpPr>
        <dsp:cNvPr id="0" name=""/>
        <dsp:cNvSpPr/>
      </dsp:nvSpPr>
      <dsp:spPr>
        <a:xfrm>
          <a:off x="2308763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sp:txBody>
      <dsp:txXfrm>
        <a:off x="2325488" y="16725"/>
        <a:ext cx="1612977" cy="537586"/>
      </dsp:txXfrm>
    </dsp:sp>
    <dsp:sp modelId="{C129C5A5-717D-4213-A80D-E0C1C5EAAF42}">
      <dsp:nvSpPr>
        <dsp:cNvPr id="0" name=""/>
        <dsp:cNvSpPr/>
      </dsp:nvSpPr>
      <dsp:spPr>
        <a:xfrm>
          <a:off x="4119833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119833" y="163024"/>
        <a:ext cx="244329" cy="244987"/>
      </dsp:txXfrm>
    </dsp:sp>
    <dsp:sp modelId="{5F40FD15-82E1-45BC-A9E6-E54A6E4F171C}">
      <dsp:nvSpPr>
        <dsp:cNvPr id="0" name=""/>
        <dsp:cNvSpPr/>
      </dsp:nvSpPr>
      <dsp:spPr>
        <a:xfrm>
          <a:off x="4613761" y="0"/>
          <a:ext cx="1646427" cy="57103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sp:txBody>
      <dsp:txXfrm>
        <a:off x="4630486" y="16725"/>
        <a:ext cx="1612977" cy="537586"/>
      </dsp:txXfrm>
    </dsp:sp>
    <dsp:sp modelId="{5C8AA917-FE7E-4C41-B483-72BC91B01615}">
      <dsp:nvSpPr>
        <dsp:cNvPr id="0" name=""/>
        <dsp:cNvSpPr/>
      </dsp:nvSpPr>
      <dsp:spPr>
        <a:xfrm>
          <a:off x="6424831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424831" y="163024"/>
        <a:ext cx="244329" cy="244987"/>
      </dsp:txXfrm>
    </dsp:sp>
    <dsp:sp modelId="{CD4EE80F-E4A8-4AF6-A9E6-CFEB6A7DE396}">
      <dsp:nvSpPr>
        <dsp:cNvPr id="0" name=""/>
        <dsp:cNvSpPr/>
      </dsp:nvSpPr>
      <dsp:spPr>
        <a:xfrm>
          <a:off x="6918759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sp:txBody>
      <dsp:txXfrm>
        <a:off x="6935484" y="16725"/>
        <a:ext cx="1612977" cy="537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FD4BD-FF2B-4712-AFD0-746031CFB1A0}">
      <dsp:nvSpPr>
        <dsp:cNvPr id="0" name=""/>
        <dsp:cNvSpPr/>
      </dsp:nvSpPr>
      <dsp:spPr>
        <a:xfrm>
          <a:off x="3765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前言</a:t>
          </a:r>
          <a:endParaRPr lang="zh-TW" altLang="en-US" sz="2300" kern="1200" dirty="0"/>
        </a:p>
      </dsp:txBody>
      <dsp:txXfrm>
        <a:off x="20490" y="16725"/>
        <a:ext cx="1612977" cy="537586"/>
      </dsp:txXfrm>
    </dsp:sp>
    <dsp:sp modelId="{06E77D7D-275E-47D3-80BE-D983298E68B0}">
      <dsp:nvSpPr>
        <dsp:cNvPr id="0" name=""/>
        <dsp:cNvSpPr/>
      </dsp:nvSpPr>
      <dsp:spPr>
        <a:xfrm>
          <a:off x="1814835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1814835" y="163024"/>
        <a:ext cx="244329" cy="244987"/>
      </dsp:txXfrm>
    </dsp:sp>
    <dsp:sp modelId="{3B5BA48B-752B-453A-972B-481483A5BB39}">
      <dsp:nvSpPr>
        <dsp:cNvPr id="0" name=""/>
        <dsp:cNvSpPr/>
      </dsp:nvSpPr>
      <dsp:spPr>
        <a:xfrm>
          <a:off x="2308763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工作期間</a:t>
          </a:r>
        </a:p>
      </dsp:txBody>
      <dsp:txXfrm>
        <a:off x="2325488" y="16725"/>
        <a:ext cx="1612977" cy="537586"/>
      </dsp:txXfrm>
    </dsp:sp>
    <dsp:sp modelId="{C129C5A5-717D-4213-A80D-E0C1C5EAAF42}">
      <dsp:nvSpPr>
        <dsp:cNvPr id="0" name=""/>
        <dsp:cNvSpPr/>
      </dsp:nvSpPr>
      <dsp:spPr>
        <a:xfrm>
          <a:off x="4119833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119833" y="163024"/>
        <a:ext cx="244329" cy="244987"/>
      </dsp:txXfrm>
    </dsp:sp>
    <dsp:sp modelId="{5F40FD15-82E1-45BC-A9E6-E54A6E4F171C}">
      <dsp:nvSpPr>
        <dsp:cNvPr id="0" name=""/>
        <dsp:cNvSpPr/>
      </dsp:nvSpPr>
      <dsp:spPr>
        <a:xfrm>
          <a:off x="4613761" y="0"/>
          <a:ext cx="1646427" cy="57103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工作主軸</a:t>
          </a:r>
        </a:p>
      </dsp:txBody>
      <dsp:txXfrm>
        <a:off x="4630486" y="16725"/>
        <a:ext cx="1612977" cy="537586"/>
      </dsp:txXfrm>
    </dsp:sp>
    <dsp:sp modelId="{5C8AA917-FE7E-4C41-B483-72BC91B01615}">
      <dsp:nvSpPr>
        <dsp:cNvPr id="0" name=""/>
        <dsp:cNvSpPr/>
      </dsp:nvSpPr>
      <dsp:spPr>
        <a:xfrm>
          <a:off x="6424831" y="81361"/>
          <a:ext cx="349042" cy="4083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6424831" y="163024"/>
        <a:ext cx="244329" cy="244987"/>
      </dsp:txXfrm>
    </dsp:sp>
    <dsp:sp modelId="{CD4EE80F-E4A8-4AF6-A9E6-CFEB6A7DE396}">
      <dsp:nvSpPr>
        <dsp:cNvPr id="0" name=""/>
        <dsp:cNvSpPr/>
      </dsp:nvSpPr>
      <dsp:spPr>
        <a:xfrm>
          <a:off x="6918759" y="0"/>
          <a:ext cx="1646427" cy="57103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工作重點</a:t>
          </a:r>
        </a:p>
      </dsp:txBody>
      <dsp:txXfrm>
        <a:off x="6935484" y="16725"/>
        <a:ext cx="1612977" cy="53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1" y="17"/>
            <a:ext cx="2946401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23" tIns="43961" rIns="87923" bIns="43961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altLang="zh-TW" dirty="0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19" y="17"/>
            <a:ext cx="2946401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23" tIns="43961" rIns="87923" bIns="43961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F33974CE-BB19-4CF2-8AA6-EBC610E6A540}" type="datetimeFigureOut">
              <a:rPr lang="zh-TW" altLang="en-US"/>
              <a:pPr/>
              <a:t>2023/12/26</a:t>
            </a:fld>
            <a:endParaRPr lang="en-US" altLang="zh-TW" dirty="0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1" y="9429767"/>
            <a:ext cx="2946401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23" tIns="43961" rIns="87923" bIns="43961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altLang="zh-TW" dirty="0"/>
          </a:p>
        </p:txBody>
      </p:sp>
      <p:sp>
        <p:nvSpPr>
          <p:cNvPr id="544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19" y="9429767"/>
            <a:ext cx="2946401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923" tIns="43961" rIns="87923" bIns="43961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B918CCC3-603F-4B63-8787-60F17B067769}" type="slidenum">
              <a:rPr lang="zh-TW" altLang="en-US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5685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1" y="17"/>
            <a:ext cx="2946401" cy="496889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l">
              <a:defRPr sz="11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719" y="17"/>
            <a:ext cx="2946401" cy="496889"/>
          </a:xfrm>
          <a:prstGeom prst="rect">
            <a:avLst/>
          </a:prstGeom>
        </p:spPr>
        <p:txBody>
          <a:bodyPr vert="horz" lIns="87923" tIns="43961" rIns="87923" bIns="43961" rtlCol="0"/>
          <a:lstStyle>
            <a:lvl1pPr algn="r">
              <a:defRPr sz="1100"/>
            </a:lvl1pPr>
          </a:lstStyle>
          <a:p>
            <a:pPr>
              <a:defRPr/>
            </a:pPr>
            <a:fld id="{0BC39206-2918-4D6D-9FE1-89CDAC6073E0}" type="datetimeFigureOut">
              <a:rPr lang="zh-TW" altLang="en-US"/>
              <a:pPr>
                <a:defRPr/>
              </a:pPr>
              <a:t>2023/12/26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23" tIns="43961" rIns="87923" bIns="4396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82" y="4716502"/>
            <a:ext cx="5438778" cy="4467225"/>
          </a:xfrm>
          <a:prstGeom prst="rect">
            <a:avLst/>
          </a:prstGeom>
        </p:spPr>
        <p:txBody>
          <a:bodyPr vert="horz" wrap="square" lIns="87923" tIns="43961" rIns="87923" bIns="4396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31" y="9429767"/>
            <a:ext cx="2946401" cy="496889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719" y="9429767"/>
            <a:ext cx="2946401" cy="496889"/>
          </a:xfrm>
          <a:prstGeom prst="rect">
            <a:avLst/>
          </a:prstGeom>
        </p:spPr>
        <p:txBody>
          <a:bodyPr vert="horz" lIns="87923" tIns="43961" rIns="87923" bIns="43961" rtlCol="0" anchor="b"/>
          <a:lstStyle>
            <a:lvl1pPr algn="r">
              <a:defRPr sz="1100"/>
            </a:lvl1pPr>
          </a:lstStyle>
          <a:p>
            <a:pPr>
              <a:defRPr/>
            </a:pPr>
            <a:fld id="{4BAF0A44-9C86-4227-B4C0-D4E97BFBA0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63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F0A44-9C86-4227-B4C0-D4E97BFBA095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59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84" y="4716502"/>
            <a:ext cx="5753095" cy="4467225"/>
          </a:xfrm>
        </p:spPr>
        <p:txBody>
          <a:bodyPr>
            <a:normAutofit/>
          </a:bodyPr>
          <a:lstStyle/>
          <a:p>
            <a:pPr algn="just"/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自去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(106)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年起「春安工作」修正名稱為「加強重要節日安全維護工作」，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治安、交通、為民服務為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工作重點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，因地制宜且常態推動本專案工作。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F0A44-9C86-4227-B4C0-D4E97BFBA095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447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87313" y="741363"/>
            <a:ext cx="6623050" cy="372586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84" y="4716502"/>
            <a:ext cx="5753095" cy="4467225"/>
          </a:xfrm>
        </p:spPr>
        <p:txBody>
          <a:bodyPr>
            <a:normAutofit/>
          </a:bodyPr>
          <a:lstStyle/>
          <a:p>
            <a:pPr algn="just"/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自去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(106)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年起「春安工作」修正名稱為「加強重要節日安全維護工作」，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治安、交通、為民服務為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工作重點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，因地制宜且常態推動本專案工作。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F0A44-9C86-4227-B4C0-D4E97BFBA095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019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4938" y="763588"/>
            <a:ext cx="6829425" cy="38417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本專案期程自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時起至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時止，為期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日，其中含括春節期間。</a:t>
            </a:r>
            <a:endParaRPr lang="zh-TW" altLang="zh-TW" sz="2400" spc="-396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5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F0A44-9C86-4227-B4C0-D4E97BFBA095}" type="slidenum">
              <a:rPr kumimoji="1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28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AF0A44-9C86-4227-B4C0-D4E97BFBA095}" type="slidenum">
              <a:rPr kumimoji="1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195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AF0A44-9C86-4227-B4C0-D4E97BFBA09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54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9775" indent="-284163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38238" indent="-227013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2263" indent="-227013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47875" indent="-227013" defTabSz="9064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0507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6227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1947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76675" indent="-227013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98090-9761-4C05-B1E7-121F9B648A06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zh-TW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51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188" y="749300"/>
            <a:ext cx="6681787" cy="3759200"/>
          </a:xfrm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本專案期程自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時起至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時止，為期</a:t>
            </a:r>
            <a:r>
              <a:rPr lang="en-US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日，其中含括春節期間。</a:t>
            </a:r>
            <a:endParaRPr lang="zh-TW" altLang="zh-TW" sz="2300" spc="-386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sz="1500" dirty="0"/>
          </a:p>
        </p:txBody>
      </p:sp>
      <p:sp>
        <p:nvSpPr>
          <p:cNvPr id="15770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defTabSz="923925"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defTabSz="923925"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defTabSz="923925"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defTabSz="923925"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kumimoji="1" sz="3200" i="1">
                <a:solidFill>
                  <a:srgbClr val="007077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0F71E-E1B0-4B41-858B-05058D6DFF6B}" type="slidenum">
              <a:rPr kumimoji="1" lang="zh-TW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zh-TW" altLang="en-US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" y="0"/>
            <a:ext cx="9129197" cy="5143500"/>
          </a:xfrm>
          <a:prstGeom prst="rect">
            <a:avLst/>
          </a:prstGeom>
        </p:spPr>
      </p:pic>
      <p:sp>
        <p:nvSpPr>
          <p:cNvPr id="1454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5" y="951612"/>
            <a:ext cx="7772400" cy="9316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zh-TW" noProof="0" dirty="0"/>
              <a:t>100</a:t>
            </a:r>
            <a:r>
              <a:rPr lang="zh-TW" altLang="en-US" noProof="0" dirty="0"/>
              <a:t>年度業務簡報</a:t>
            </a:r>
            <a:br>
              <a:rPr lang="zh-TW" altLang="en-US" noProof="0" dirty="0"/>
            </a:br>
            <a:r>
              <a:rPr lang="zh-TW" altLang="en-US" noProof="0" dirty="0"/>
              <a:t> </a:t>
            </a:r>
            <a:r>
              <a:rPr lang="en-US" altLang="zh-TW" noProof="0" dirty="0"/>
              <a:t>(</a:t>
            </a:r>
            <a:r>
              <a:rPr lang="zh-TW" altLang="en-US" noProof="0" dirty="0"/>
              <a:t>標楷體</a:t>
            </a:r>
            <a:r>
              <a:rPr lang="en-US" altLang="zh-TW" noProof="0" dirty="0"/>
              <a:t>40)</a:t>
            </a:r>
            <a:endParaRPr lang="zh-TW" altLang="en-US" noProof="0" dirty="0"/>
          </a:p>
        </p:txBody>
      </p:sp>
      <p:sp>
        <p:nvSpPr>
          <p:cNvPr id="3" name="Rectangle 20"/>
          <p:cNvSpPr txBox="1">
            <a:spLocks noChangeArrowheads="1"/>
          </p:cNvSpPr>
          <p:nvPr/>
        </p:nvSpPr>
        <p:spPr>
          <a:xfrm>
            <a:off x="1837268" y="2463834"/>
            <a:ext cx="5471584" cy="467916"/>
          </a:xfrm>
          <a:prstGeom prst="rect">
            <a:avLst/>
          </a:prstGeom>
        </p:spPr>
        <p:txBody>
          <a:bodyPr/>
          <a:lstStyle>
            <a:lvl1pPr marL="342900" indent="-3429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</a:pPr>
            <a:endParaRPr lang="zh-TW" altLang="zh-TW" sz="3200">
              <a:ea typeface="標楷體" pitchFamily="65" charset="-120"/>
            </a:endParaRPr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8" y="2166633"/>
            <a:ext cx="6400801" cy="79117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dirty="0"/>
              <a:t>報告單位：○○○</a:t>
            </a:r>
          </a:p>
          <a:p>
            <a:pPr lvl="0"/>
            <a:r>
              <a:rPr lang="en-US" altLang="zh-TW" noProof="0" dirty="0"/>
              <a:t>(</a:t>
            </a:r>
            <a:r>
              <a:rPr lang="zh-TW" altLang="en-US" noProof="0" dirty="0"/>
              <a:t>標楷體</a:t>
            </a:r>
            <a:r>
              <a:rPr lang="en-US" altLang="zh-TW" noProof="0" dirty="0"/>
              <a:t>32)</a:t>
            </a:r>
            <a:endParaRPr lang="zh-TW" altLang="en-US" noProof="0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5" y="4840264"/>
            <a:ext cx="2133600" cy="195560"/>
          </a:xfrm>
          <a:noFill/>
          <a:ln>
            <a:miter lim="800000"/>
            <a:headEnd/>
            <a:tailEnd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fld id="{272751E2-E12F-4FE5-8638-BCC7A708C2F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77601111"/>
      </p:ext>
    </p:extLst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155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784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234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6634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69248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3569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5237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6104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06007"/>
            <a:ext cx="8229600" cy="43886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FEEC4-4266-4DB2-8449-87E3BCEBE5B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33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9F55E-918A-4B4C-ABF3-F46902AB0A5C}" type="datetime3">
              <a:rPr lang="zh-TW" altLang="en-US"/>
              <a:pPr>
                <a:defRPr/>
              </a:pPr>
              <a:t>2023年12月26日</a:t>
            </a:fld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C10D-D8BD-4DEC-9DFC-FCE96A334E0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564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22754251"/>
      </p:ext>
    </p:extLst>
  </p:cSld>
  <p:clrMapOvr>
    <a:masterClrMapping/>
  </p:clrMapOvr>
  <p:transition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A2A682C-5D79-4778-AFC1-B27951CE1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7C28646-1B32-4B02-B3F3-8FEF61F7FC9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924075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35744169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02267468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58782734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585468478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39850798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7"/>
          <p:cNvSpPr>
            <a:spLocks noGrp="1"/>
          </p:cNvSpPr>
          <p:nvPr>
            <p:ph type="sldNum" sz="quarter" idx="4"/>
          </p:nvPr>
        </p:nvSpPr>
        <p:spPr>
          <a:xfrm>
            <a:off x="3491880" y="4836189"/>
            <a:ext cx="2133600" cy="27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altLang="zh-TW" smtClean="0"/>
            </a:lvl1pPr>
          </a:lstStyle>
          <a:p>
            <a:pPr defTabSz="913062" fontAlgn="auto">
              <a:spcBef>
                <a:spcPts val="0"/>
              </a:spcBef>
              <a:spcAft>
                <a:spcPts val="0"/>
              </a:spcAft>
            </a:pPr>
            <a:fld id="{C353EFE5-7005-4C96-9E59-F079F755E2A4}" type="slidenum">
              <a:rPr kumimoji="0">
                <a:solidFill>
                  <a:prstClr val="black"/>
                </a:solidFill>
                <a:latin typeface="Calibri"/>
                <a:ea typeface="新細明體"/>
              </a:rPr>
              <a:pPr defTabSz="91306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 dirty="0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27534"/>
            <a:ext cx="914400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white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7143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79796061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709688735"/>
      </p:ext>
    </p:extLst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86991099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550" y="1113588"/>
            <a:ext cx="4013201" cy="3564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954" y="1113588"/>
            <a:ext cx="4013201" cy="3564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10D88-D51E-48DB-94C4-8822C0AF3361}" type="slidenum">
              <a:rPr lang="zh-TW" altLang="en-US"/>
              <a:pPr/>
              <a:t>‹#›</a:t>
            </a:fld>
            <a:endParaRPr lang="en-US" altLang="zh-TW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121109765"/>
      </p:ext>
    </p:extLst>
  </p:cSld>
  <p:clrMapOvr>
    <a:masterClrMapping/>
  </p:clrMapOvr>
  <p:transition>
    <p:cut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76316808"/>
      </p:ext>
    </p:extLst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543" y="141700"/>
            <a:ext cx="8229601" cy="72908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9182" y="1113535"/>
            <a:ext cx="8217725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170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672408"/>
          </a:xfrm>
        </p:spPr>
        <p:txBody>
          <a:bodyPr/>
          <a:lstStyle>
            <a:lvl1pPr>
              <a:defRPr kumimoji="1" lang="zh-TW" altLang="en-US" sz="2025" b="0" kern="120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defRPr>
            </a:lvl1pPr>
            <a:lvl2pPr>
              <a:defRPr kumimoji="1" lang="zh-TW" altLang="en-US" sz="2025" b="0" kern="120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defRPr>
            </a:lvl2pPr>
            <a:lvl3pPr>
              <a:defRPr kumimoji="1" lang="zh-TW" altLang="en-US" sz="2025" b="0" kern="120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defRPr>
            </a:lvl3pPr>
            <a:lvl4pPr>
              <a:defRPr kumimoji="1" lang="zh-TW" altLang="en-US" sz="2025" b="0" kern="120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defRPr>
            </a:lvl4pPr>
            <a:lvl5pPr>
              <a:defRPr kumimoji="1" lang="zh-TW" altLang="en-US" sz="2025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208432070"/>
      </p:ext>
    </p:extLst>
  </p:cSld>
  <p:clrMapOvr>
    <a:masterClrMapping/>
  </p:clrMapOvr>
  <p:transition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08767"/>
      </p:ext>
    </p:extLst>
  </p:cSld>
  <p:clrMapOvr>
    <a:masterClrMapping/>
  </p:clrMapOvr>
  <p:transition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550" y="1113588"/>
            <a:ext cx="4013201" cy="356439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954" y="1113588"/>
            <a:ext cx="4013201" cy="356439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543" y="141700"/>
            <a:ext cx="8229601" cy="72908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90948294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5" y="4840142"/>
            <a:ext cx="2133600" cy="303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685800">
              <a:defRPr/>
            </a:pPr>
            <a:fld id="{8AD8B5BE-9B5E-44EA-9DD4-DDA6BFAB23AF}" type="slidenum">
              <a:rPr lang="en-US" altLang="zh-TW" sz="1350" smtClean="0">
                <a:solidFill>
                  <a:srgbClr val="000000"/>
                </a:solidFill>
              </a:rPr>
              <a:pPr algn="ctr" defTabSz="685800">
                <a:defRPr/>
              </a:pPr>
              <a:t>‹#›</a:t>
            </a:fld>
            <a:endParaRPr lang="en-US" altLang="zh-TW" sz="1350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  <a:prstGeom prst="rect">
            <a:avLst/>
          </a:prstGeo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8351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685800">
              <a:defRPr/>
            </a:pPr>
            <a:endParaRPr lang="en-US" altLang="zh-TW" sz="1350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5" y="4840142"/>
            <a:ext cx="2133600" cy="3036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685800">
              <a:defRPr/>
            </a:pPr>
            <a:fld id="{21B6EF5E-C133-40CB-A291-CB458DB291D4}" type="slidenum">
              <a:rPr lang="en-US" altLang="zh-TW" sz="1350" smtClean="0">
                <a:solidFill>
                  <a:srgbClr val="000000"/>
                </a:solidFill>
              </a:rPr>
              <a:pPr algn="ctr" defTabSz="685800">
                <a:defRPr/>
              </a:pPr>
              <a:t>‹#›</a:t>
            </a:fld>
            <a:endParaRPr lang="en-US" altLang="zh-TW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80936"/>
      </p:ext>
    </p:extLst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 txBox="1">
            <a:spLocks noChangeArrowheads="1"/>
          </p:cNvSpPr>
          <p:nvPr/>
        </p:nvSpPr>
        <p:spPr>
          <a:xfrm>
            <a:off x="1837268" y="2463834"/>
            <a:ext cx="5471584" cy="467916"/>
          </a:xfrm>
          <a:prstGeom prst="rect">
            <a:avLst/>
          </a:prstGeom>
        </p:spPr>
        <p:txBody>
          <a:bodyPr/>
          <a:lstStyle>
            <a:lvl1pPr marL="342900" indent="-3429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zh-TW" altLang="zh-TW" sz="2400">
              <a:solidFill>
                <a:srgbClr val="000000"/>
              </a:solidFill>
              <a:ea typeface="標楷體" pitchFamily="65" charset="-12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5" y="4840266"/>
            <a:ext cx="2133600" cy="195560"/>
          </a:xfrm>
          <a:noFill/>
          <a:ln>
            <a:miter lim="800000"/>
            <a:headEnd/>
            <a:tailEnd/>
          </a:ln>
        </p:spPr>
        <p:txBody>
          <a:bodyPr/>
          <a:lstStyle>
            <a:lvl1pPr algn="ctr">
              <a:defRPr sz="1050"/>
            </a:lvl1pPr>
          </a:lstStyle>
          <a:p>
            <a:pPr>
              <a:defRPr/>
            </a:pPr>
            <a:fld id="{272751E2-E12F-4FE5-8638-BCC7A708C2F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 userDrawn="1"/>
        </p:nvSpPr>
        <p:spPr bwMode="auto">
          <a:xfrm>
            <a:off x="619944" y="1869674"/>
            <a:ext cx="8208912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800" b="1" smtClean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zh-TW" sz="3750" dirty="0">
              <a:ln w="1905"/>
              <a:gradFill>
                <a:gsLst>
                  <a:gs pos="0">
                    <a:srgbClr val="FF3300"/>
                  </a:gs>
                  <a:gs pos="78000">
                    <a:srgbClr val="FF3300"/>
                  </a:gs>
                  <a:gs pos="100000">
                    <a:srgbClr val="FF33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 userDrawn="1"/>
        </p:nvSpPr>
        <p:spPr>
          <a:xfrm>
            <a:off x="1486267" y="3165816"/>
            <a:ext cx="6741368" cy="540060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endParaRPr lang="zh-TW" altLang="en-US" sz="2550" b="1" dirty="0">
              <a:ln w="1905"/>
              <a:gradFill>
                <a:gsLst>
                  <a:gs pos="0">
                    <a:srgbClr val="FF3300"/>
                  </a:gs>
                  <a:gs pos="78000">
                    <a:srgbClr val="FF3300"/>
                  </a:gs>
                  <a:gs pos="100000">
                    <a:srgbClr val="FF33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1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546" y="141701"/>
            <a:ext cx="8229601" cy="72908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3E24-AC8B-448C-BE18-7F1E625D120C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9184" y="1113535"/>
            <a:ext cx="8217725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616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553" y="1113588"/>
            <a:ext cx="4013201" cy="356439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957" y="1113588"/>
            <a:ext cx="4013201" cy="3564396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610D88-D51E-48DB-94C4-8822C0AF3361}" type="slidenum">
              <a:rPr lang="zh-TW" altLang="en-US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546" y="141701"/>
            <a:ext cx="8229601" cy="72908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4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67240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mtClean="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fld id="{09921912-F49E-4FD6-AD9E-4D325962BC7D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3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546" y="141701"/>
            <a:ext cx="8229601" cy="72908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C3E24-AC8B-448C-BE18-7F1E625D120C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9184" y="1113535"/>
            <a:ext cx="8217725" cy="3564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1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879868"/>
            <a:ext cx="7772400" cy="1102519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207C9683-1DE6-46A8-AF3F-9B4897780C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199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A0C852E3-116B-40C6-8288-B024FC51CC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42856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33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071561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C5D1427B-67C7-4993-9C5C-A7FE41804F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68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C5D2E4AF-55A5-44CD-8351-1081A37E6F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6923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2AC3103-EB83-40CB-B85D-BDFE1132BC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971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F4B3C761-831A-47AB-B968-8FE12187CB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686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4B0F524A-4D42-422B-BD76-B95AFF849C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349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4" y="803660"/>
            <a:ext cx="3008313" cy="257176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/>
          <a:lstStyle>
            <a:lvl1pPr algn="ctr">
              <a:defRPr sz="27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1B103E4A-EDFC-4676-B18E-CE50C1CE37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966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/>
          <a:lstStyle>
            <a:lvl1pPr algn="l">
              <a:defRPr sz="1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050"/>
            </a:lvl1pPr>
            <a:lvl2pPr marL="342900" indent="0" algn="ctr">
              <a:buNone/>
              <a:defRPr sz="900"/>
            </a:lvl2pPr>
            <a:lvl3pPr marL="685800" indent="0" algn="ctr">
              <a:buNone/>
              <a:defRPr sz="750"/>
            </a:lvl3pPr>
            <a:lvl4pPr marL="1028700" indent="0" algn="ctr">
              <a:buNone/>
              <a:defRPr sz="675"/>
            </a:lvl4pPr>
            <a:lvl5pPr marL="1371600" indent="0" algn="ctr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BBA73663-EDF1-44C8-B996-90512D9611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71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1BAA-ED9F-40A7-9CC7-287BD15BFAC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44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619FA9F9-CB3D-4966-BA72-87D32E3D81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883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itchFamily="65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 i="1"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fld id="{9C5C5707-DD84-4B3A-BF8A-9536C2E64E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616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0"/>
            <a:ext cx="9128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 txBox="1">
            <a:spLocks noChangeArrowheads="1"/>
          </p:cNvSpPr>
          <p:nvPr/>
        </p:nvSpPr>
        <p:spPr>
          <a:xfrm>
            <a:off x="1836738" y="2463404"/>
            <a:ext cx="5472112" cy="467915"/>
          </a:xfrm>
          <a:prstGeom prst="rect">
            <a:avLst/>
          </a:prstGeom>
        </p:spPr>
        <p:txBody>
          <a:bodyPr/>
          <a:lstStyle>
            <a:lvl1pPr marL="342900" indent="-3429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zh-TW" altLang="zh-TW">
              <a:ea typeface="標楷體" pitchFamily="65" charset="-120"/>
            </a:endParaRPr>
          </a:p>
        </p:txBody>
      </p:sp>
      <p:sp>
        <p:nvSpPr>
          <p:cNvPr id="14540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5" y="951613"/>
            <a:ext cx="7772400" cy="93160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zh-TW" noProof="0" dirty="0"/>
              <a:t>100</a:t>
            </a:r>
            <a:r>
              <a:rPr lang="zh-TW" altLang="en-US" noProof="0" dirty="0"/>
              <a:t>年度業務簡報</a:t>
            </a:r>
            <a:br>
              <a:rPr lang="zh-TW" altLang="en-US" noProof="0" dirty="0"/>
            </a:br>
            <a:r>
              <a:rPr lang="zh-TW" altLang="en-US" noProof="0" dirty="0"/>
              <a:t> </a:t>
            </a:r>
            <a:r>
              <a:rPr lang="en-US" altLang="zh-TW" noProof="0" dirty="0"/>
              <a:t>(</a:t>
            </a:r>
            <a:r>
              <a:rPr lang="zh-TW" altLang="en-US" noProof="0" dirty="0"/>
              <a:t>標楷體</a:t>
            </a:r>
            <a:r>
              <a:rPr lang="en-US" altLang="zh-TW" noProof="0" dirty="0"/>
              <a:t>40)</a:t>
            </a:r>
            <a:endParaRPr lang="zh-TW" altLang="en-US" noProof="0" dirty="0"/>
          </a:p>
        </p:txBody>
      </p:sp>
      <p:sp>
        <p:nvSpPr>
          <p:cNvPr id="1454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10" y="2166634"/>
            <a:ext cx="6400801" cy="79117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dirty="0"/>
              <a:t>報告單位：○○○</a:t>
            </a:r>
          </a:p>
          <a:p>
            <a:pPr lvl="0"/>
            <a:r>
              <a:rPr lang="en-US" altLang="zh-TW" noProof="0" dirty="0"/>
              <a:t>(</a:t>
            </a:r>
            <a:r>
              <a:rPr lang="zh-TW" altLang="en-US" noProof="0" dirty="0"/>
              <a:t>標楷體</a:t>
            </a:r>
            <a:r>
              <a:rPr lang="en-US" altLang="zh-TW" noProof="0" dirty="0"/>
              <a:t>32)</a:t>
            </a:r>
            <a:endParaRPr lang="zh-TW" alt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05200" y="4839891"/>
            <a:ext cx="2133600" cy="196453"/>
          </a:xfrm>
          <a:ln>
            <a:miter lim="800000"/>
            <a:headEnd/>
            <a:tailEnd/>
          </a:ln>
        </p:spPr>
        <p:txBody>
          <a:bodyPr/>
          <a:lstStyle>
            <a:lvl1pPr algn="ctr">
              <a:defRPr sz="1050"/>
            </a:lvl1pPr>
          </a:lstStyle>
          <a:p>
            <a:pPr>
              <a:defRPr/>
            </a:pPr>
            <a:fld id="{8F9CD565-3AAF-4CB9-AAB8-EB4D4BF25CE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93892769"/>
      </p:ext>
    </p:extLst>
  </p:cSld>
  <p:clrMapOvr>
    <a:masterClrMapping/>
  </p:clrMapOvr>
  <p:transition>
    <p:cut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99897352"/>
      </p:ext>
    </p:extLst>
  </p:cSld>
  <p:clrMapOvr>
    <a:masterClrMapping/>
  </p:clrMapOvr>
  <p:transition>
    <p:cut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552" y="1113588"/>
            <a:ext cx="4013201" cy="35643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73956" y="1113588"/>
            <a:ext cx="4013201" cy="356439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7BC7A-4BCF-4F73-96CC-C5225B2321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8070340"/>
      </p:ext>
    </p:extLst>
  </p:cSld>
  <p:clrMapOvr>
    <a:masterClrMapping/>
  </p:clrMapOvr>
  <p:transition>
    <p:cut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672408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2A3D0723-EB21-408A-A00D-7014F94E27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5697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1126C95-B942-478B-8E4F-45E079AC260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39588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0"/>
            <a:ext cx="91281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83508"/>
            <a:ext cx="7772400" cy="972741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altLang="zh-TW" noProof="0"/>
              <a:t>100</a:t>
            </a:r>
            <a:r>
              <a:rPr lang="zh-TW" altLang="en-US" noProof="0"/>
              <a:t>年度業務簡報 </a:t>
            </a:r>
            <a:r>
              <a:rPr lang="en-US" altLang="zh-TW" noProof="0"/>
              <a:t>(</a:t>
            </a:r>
            <a:r>
              <a:rPr lang="zh-TW" altLang="en-US" noProof="0"/>
              <a:t>標楷體</a:t>
            </a:r>
            <a:r>
              <a:rPr lang="en-US" altLang="zh-TW" noProof="0"/>
              <a:t>40)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743141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6017" y="205983"/>
            <a:ext cx="7570787" cy="58340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799DBC-76BC-4EDF-9354-1DB6A61FF732}" type="datetime3">
              <a:rPr lang="zh-TW" altLang="en-US"/>
              <a:pPr>
                <a:defRPr/>
              </a:pPr>
              <a:t>2023年12月26日</a:t>
            </a:fld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3505200" y="4839891"/>
            <a:ext cx="2133600" cy="1952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4770CB-E3B8-4B98-B632-AFD5E9054B3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3537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0ABC-C9C0-469E-BC70-612A2CE8878B}" type="datetime1">
              <a:rPr lang="zh-TW" altLang="en-US"/>
              <a:pPr>
                <a:defRPr/>
              </a:pPr>
              <a:t>2023/12/26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406B-BFC8-446B-9D7A-41228FE38FC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302543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" y="0"/>
            <a:ext cx="9129197" cy="5143500"/>
          </a:xfrm>
          <a:prstGeom prst="rect">
            <a:avLst/>
          </a:prstGeom>
        </p:spPr>
      </p:pic>
      <p:sp>
        <p:nvSpPr>
          <p:cNvPr id="215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83507"/>
            <a:ext cx="7772400" cy="972741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US" altLang="zh-TW" noProof="0"/>
              <a:t>100</a:t>
            </a:r>
            <a:r>
              <a:rPr lang="zh-TW" altLang="en-US" noProof="0"/>
              <a:t>年度業務簡報 </a:t>
            </a:r>
            <a:r>
              <a:rPr lang="en-US" altLang="zh-TW" noProof="0"/>
              <a:t>(</a:t>
            </a:r>
            <a:r>
              <a:rPr lang="zh-TW" altLang="en-US" noProof="0"/>
              <a:t>標楷體</a:t>
            </a:r>
            <a:r>
              <a:rPr lang="en-US" altLang="zh-TW" noProof="0"/>
              <a:t>40)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773186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D889002-1168-43D3-AD9A-2DDB26F8E38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2104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F88A2DC-F7EC-4DC8-BF58-7FEE483065E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516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2E1ADC-2918-489A-A13C-DA023BD391D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19775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B4F6A8-46CF-4D74-BFB9-C1AAEE362A9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05718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25458BD-6657-4BD0-9690-5636914370A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90477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ACEA80A-F735-499E-A55F-413ED90514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7668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ACBDA9-DC96-44F4-AD8B-951D1EDD876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758180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ADE784D-392D-4F21-ACED-98C31EF36F4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78515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671513" indent="-671513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41" y="680871"/>
            <a:ext cx="4105275" cy="216694"/>
          </a:xfr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7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91FAFB6-5A12-4B4A-9F88-314362987C1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90564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06007"/>
            <a:ext cx="8229600" cy="438864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BAEE30-A218-4594-B60D-58227E6645A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8724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6015" y="205982"/>
            <a:ext cx="7570787" cy="58340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799DBC-76BC-4EDF-9354-1DB6A61FF732}" type="datetime3">
              <a:rPr lang="zh-TW" altLang="en-US">
                <a:solidFill>
                  <a:srgbClr val="000000"/>
                </a:solidFill>
              </a:rPr>
              <a:pPr>
                <a:defRPr/>
              </a:pPr>
              <a:t>2023年12月26日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3505200" y="4839892"/>
            <a:ext cx="2133600" cy="19526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A07DD-CB9C-4331-B1F0-E1A1A141576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63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6312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9F55E-918A-4B4C-ABF3-F46902AB0A5C}" type="datetime3">
              <a:rPr lang="zh-TW" altLang="en-US"/>
              <a:pPr>
                <a:defRPr/>
              </a:pPr>
              <a:t>2023年12月26日</a:t>
            </a:fld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21F4-C584-47CE-BDFF-022DD5720E6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7408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4786312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BA20-97EF-4785-9E17-2F7EC7DC89E9}" type="datetime1">
              <a:rPr lang="zh-TW" altLang="en-US"/>
              <a:pPr>
                <a:defRPr/>
              </a:pPr>
              <a:t>2023/12/26</a:t>
            </a:fld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6EF5E-C133-40CB-A291-CB458DB291D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589764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B5BE-9B5E-44EA-9DD4-DDA6BFAB23A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43608" y="43960"/>
            <a:ext cx="7643192" cy="745592"/>
          </a:xfrm>
        </p:spPr>
        <p:txBody>
          <a:bodyPr/>
          <a:lstStyle>
            <a:lvl1pPr marL="895350" indent="-895350" algn="just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>
          <a:xfrm>
            <a:off x="4859339" y="680871"/>
            <a:ext cx="4105275" cy="216694"/>
          </a:xfrm>
        </p:spPr>
        <p:txBody>
          <a:bodyPr/>
          <a:lstStyle>
            <a:lvl1pPr marL="0" indent="0" algn="r">
              <a:buNone/>
              <a:defRPr sz="1600" b="1"/>
            </a:lvl1pPr>
          </a:lstStyle>
          <a:p>
            <a:pPr lvl="0"/>
            <a:r>
              <a:rPr lang="zh-TW" altLang="en-US" dirty="0"/>
              <a:t>按一下以編輯母片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07505" y="897564"/>
            <a:ext cx="8856663" cy="3942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399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jpg"/><Relationship Id="rId11" Type="http://schemas.openxmlformats.org/officeDocument/2006/relationships/image" Target="../media/image6.png"/><Relationship Id="rId5" Type="http://schemas.openxmlformats.org/officeDocument/2006/relationships/theme" Target="../theme/theme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9144000" cy="5139931"/>
          </a:xfrm>
          <a:prstGeom prst="rect">
            <a:avLst/>
          </a:prstGeom>
        </p:spPr>
      </p:pic>
      <p:sp>
        <p:nvSpPr>
          <p:cNvPr id="145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557" y="1113588"/>
            <a:ext cx="8235537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5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5" y="4840142"/>
            <a:ext cx="2133600" cy="3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8CC3E24-AC8B-448C-BE18-7F1E625D120C}" type="slidenum">
              <a:rPr lang="zh-TW" altLang="en-US"/>
              <a:pPr/>
              <a:t>‹#›</a:t>
            </a:fld>
            <a:endParaRPr lang="en-US" altLang="zh-TW" dirty="0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543" y="141699"/>
            <a:ext cx="8229601" cy="72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7856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46" r:id="rId1"/>
    <p:sldLayoutId id="2147494465" r:id="rId2"/>
    <p:sldLayoutId id="2147494447" r:id="rId3"/>
    <p:sldLayoutId id="2147494448" r:id="rId4"/>
    <p:sldLayoutId id="2147494449" r:id="rId5"/>
    <p:sldLayoutId id="2147494450" r:id="rId6"/>
    <p:sldLayoutId id="2147494451" r:id="rId7"/>
    <p:sldLayoutId id="2147494452" r:id="rId8"/>
    <p:sldLayoutId id="2147494453" r:id="rId9"/>
    <p:sldLayoutId id="2147494454" r:id="rId10"/>
    <p:sldLayoutId id="2147494455" r:id="rId11"/>
    <p:sldLayoutId id="2147494456" r:id="rId12"/>
    <p:sldLayoutId id="2147494457" r:id="rId13"/>
    <p:sldLayoutId id="2147494458" r:id="rId14"/>
    <p:sldLayoutId id="2147494459" r:id="rId15"/>
    <p:sldLayoutId id="2147494460" r:id="rId16"/>
    <p:sldLayoutId id="2147494461" r:id="rId17"/>
    <p:sldLayoutId id="2147494462" r:id="rId18"/>
    <p:sldLayoutId id="2147494463" r:id="rId19"/>
  </p:sldLayoutIdLst>
  <p:transition>
    <p:cut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33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2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9144000" cy="5139931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平行四邊形 6"/>
          <p:cNvSpPr/>
          <p:nvPr/>
        </p:nvSpPr>
        <p:spPr>
          <a:xfrm flipH="1">
            <a:off x="3995936" y="4810563"/>
            <a:ext cx="1296143" cy="332938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CE7D3A4-6B77-48A4-A042-591E15C9A688}" type="slidenum">
              <a:rPr kumimoji="0" lang="zh-TW" altLang="en-US" kern="0" smtClean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TW" altLang="en-US" kern="0" dirty="0">
              <a:solidFill>
                <a:prstClr val="black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693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467" r:id="rId1"/>
    <p:sldLayoutId id="2147494468" r:id="rId2"/>
    <p:sldLayoutId id="2147494469" r:id="rId3"/>
    <p:sldLayoutId id="2147494470" r:id="rId4"/>
    <p:sldLayoutId id="2147494471" r:id="rId5"/>
    <p:sldLayoutId id="2147494472" r:id="rId6"/>
    <p:sldLayoutId id="2147494473" r:id="rId7"/>
    <p:sldLayoutId id="2147494474" r:id="rId8"/>
    <p:sldLayoutId id="2147494475" r:id="rId9"/>
    <p:sldLayoutId id="2147494476" r:id="rId10"/>
    <p:sldLayoutId id="2147494477" r:id="rId11"/>
    <p:sldLayoutId id="2147494478" r:id="rId12"/>
  </p:sldLayoutIdLst>
  <p:transition spd="slow">
    <p:fade thruBlk="1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lang="zh-TW" altLang="en-US" sz="3200" b="1" kern="1200" baseline="0">
          <a:ln w="1905"/>
          <a:gradFill>
            <a:gsLst>
              <a:gs pos="0">
                <a:schemeClr val="tx1"/>
              </a:gs>
              <a:gs pos="78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Times New Roman" panose="02020603050405020304" pitchFamily="18" charset="0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557" y="1113588"/>
            <a:ext cx="8235537" cy="35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543" y="141700"/>
            <a:ext cx="8229601" cy="729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9143999" cy="5143500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48" y="476726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E87DB-DE99-4C53-85BE-43F39C660A0B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7" name="平行四邊形 6"/>
          <p:cNvSpPr/>
          <p:nvPr userDrawn="1"/>
        </p:nvSpPr>
        <p:spPr>
          <a:xfrm flipH="1">
            <a:off x="3879606" y="4767263"/>
            <a:ext cx="1384787" cy="332938"/>
          </a:xfrm>
          <a:prstGeom prst="parallelogram">
            <a:avLst>
              <a:gd name="adj" fmla="val 31365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E7D3A4-6B77-48A4-A042-591E15C9A688}" type="slidenum">
              <a:rPr kumimoji="0" lang="zh-TW" altLang="en-US" sz="135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3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87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11" r:id="rId1"/>
    <p:sldLayoutId id="2147494512" r:id="rId2"/>
    <p:sldLayoutId id="2147494513" r:id="rId3"/>
    <p:sldLayoutId id="2147494514" r:id="rId4"/>
    <p:sldLayoutId id="2147494515" r:id="rId5"/>
  </p:sldLayoutIdLst>
  <p:transition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" y="0"/>
            <a:ext cx="9135541" cy="5143500"/>
          </a:xfrm>
          <a:prstGeom prst="rect">
            <a:avLst/>
          </a:prstGeom>
        </p:spPr>
      </p:pic>
      <p:sp>
        <p:nvSpPr>
          <p:cNvPr id="145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5" y="4840143"/>
            <a:ext cx="2133600" cy="3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8CC3E24-AC8B-448C-BE18-7F1E625D120C}" type="slidenum">
              <a:rPr kumimoji="1" lang="zh-TW" altLang="en-US">
                <a:solidFill>
                  <a:srgbClr val="000000"/>
                </a:solidFill>
                <a:ea typeface="新細明體" charset="-12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srgbClr val="00000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681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17" r:id="rId1"/>
    <p:sldLayoutId id="2147494518" r:id="rId2"/>
    <p:sldLayoutId id="2147494519" r:id="rId3"/>
    <p:sldLayoutId id="2147494521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Blip>
          <a:blip r:embed="rId8"/>
        </a:buBlip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Blip>
          <a:blip r:embed="rId11"/>
        </a:buBlip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7"/>
          <p:cNvPicPr>
            <a:picLocks noChangeAspect="1"/>
          </p:cNvPicPr>
          <p:nvPr/>
        </p:nvPicPr>
        <p:blipFill>
          <a:blip r:embed="rId13">
            <a:lum bright="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686175"/>
            <a:ext cx="2476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350" i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kumimoji="0" lang="zh-CN" altLang="en-US" sz="1350" i="0">
              <a:solidFill>
                <a:prstClr val="black"/>
              </a:solidFill>
            </a:endParaRPr>
          </a:p>
        </p:txBody>
      </p:sp>
      <p:pic>
        <p:nvPicPr>
          <p:cNvPr id="21513" name="圖片 8"/>
          <p:cNvPicPr>
            <a:picLocks noChangeAspect="1"/>
          </p:cNvPicPr>
          <p:nvPr/>
        </p:nvPicPr>
        <p:blipFill>
          <a:blip r:embed="rId14">
            <a:lum bright="34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4887"/>
            <a:ext cx="91440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15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spcBef>
                <a:spcPct val="0"/>
              </a:spcBef>
              <a:buFontTx/>
              <a:buNone/>
              <a:defRPr kumimoji="0" sz="900" i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spcBef>
                <a:spcPct val="0"/>
              </a:spcBef>
              <a:buFontTx/>
              <a:buNone/>
              <a:defRPr kumimoji="0" sz="900" i="0">
                <a:solidFill>
                  <a:prstClr val="black">
                    <a:tint val="75000"/>
                  </a:prst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kumimoji="0" sz="900" i="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9FC8ABD-C15C-4AE4-A099-5976C40A22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99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23" r:id="rId1"/>
    <p:sldLayoutId id="2147494524" r:id="rId2"/>
    <p:sldLayoutId id="2147494525" r:id="rId3"/>
    <p:sldLayoutId id="2147494526" r:id="rId4"/>
    <p:sldLayoutId id="2147494527" r:id="rId5"/>
    <p:sldLayoutId id="2147494528" r:id="rId6"/>
    <p:sldLayoutId id="2147494529" r:id="rId7"/>
    <p:sldLayoutId id="2147494530" r:id="rId8"/>
    <p:sldLayoutId id="2147494531" r:id="rId9"/>
    <p:sldLayoutId id="2147494532" r:id="rId10"/>
    <p:sldLayoutId id="21474945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Maiandra GD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anose="05020102010507070707" pitchFamily="18" charset="2"/>
        <a:buChar char="³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anose="05020102010507070707" pitchFamily="18" charset="2"/>
        <a:buChar char="®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anose="05020102010507070707" pitchFamily="18" charset="2"/>
        <a:buChar char="¯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anose="05020102010507070707" pitchFamily="18" charset="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Font typeface="Arial"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"/>
            <a:ext cx="9144000" cy="51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3235"/>
            <a:ext cx="8235950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530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4839891"/>
            <a:ext cx="2133600" cy="30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fld id="{041EBD57-CF5B-47CB-A716-3EE0B6631C06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2355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41685"/>
            <a:ext cx="82296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9094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35" r:id="rId1"/>
    <p:sldLayoutId id="2147494536" r:id="rId2"/>
    <p:sldLayoutId id="2147494537" r:id="rId3"/>
    <p:sldLayoutId id="2147494538" r:id="rId4"/>
    <p:sldLayoutId id="2147494539" r:id="rId5"/>
    <p:sldLayoutId id="2147494540" r:id="rId6"/>
    <p:sldLayoutId id="2147494541" r:id="rId7"/>
    <p:sldLayoutId id="2147494542" r:id="rId8"/>
    <p:sldLayoutId id="2147494543" r:id="rId9"/>
    <p:sldLayoutId id="2147494544" r:id="rId10"/>
    <p:sldLayoutId id="2147494545" r:id="rId11"/>
    <p:sldLayoutId id="2147494546" r:id="rId12"/>
    <p:sldLayoutId id="2147494547" r:id="rId13"/>
    <p:sldLayoutId id="2147494548" r:id="rId14"/>
    <p:sldLayoutId id="2147494549" r:id="rId15"/>
    <p:sldLayoutId id="2147494550" r:id="rId16"/>
    <p:sldLayoutId id="2147494551" r:id="rId17"/>
    <p:sldLayoutId id="2147494552" r:id="rId18"/>
    <p:sldLayoutId id="2147494553" r:id="rId19"/>
  </p:sldLayoutIdLst>
  <p:transition>
    <p:cut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003366"/>
          </a:solidFill>
          <a:latin typeface="Arial" charset="0"/>
          <a:ea typeface="標楷體" pitchFamily="65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Blip>
          <a:blip r:embed="rId22"/>
        </a:buBlip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Blip>
          <a:blip r:embed="rId23"/>
        </a:buBlip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Blip>
          <a:blip r:embed="rId24"/>
        </a:buBlip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Blip>
          <a:blip r:embed="rId26"/>
        </a:buBlip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2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3.png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29727"/>
            <a:ext cx="9494940" cy="3068137"/>
          </a:xfrm>
          <a:prstGeom prst="rect">
            <a:avLst/>
          </a:prstGeom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09" y="1262805"/>
            <a:ext cx="2561656" cy="1102257"/>
          </a:xfrm>
          <a:prstGeom prst="rect">
            <a:avLst/>
          </a:prstGeom>
        </p:spPr>
      </p:pic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502408" y="969811"/>
            <a:ext cx="8208912" cy="167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800" b="1" smtClean="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33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36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36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年加強重要節日安全維護</a:t>
            </a:r>
            <a:r>
              <a:rPr lang="zh-TW" altLang="en-US" sz="3600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工作主軸</a:t>
            </a:r>
            <a:endParaRPr lang="en-US" altLang="zh-TW" sz="3600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sz="3600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治安平穩、交通順暢、民眾安心</a:t>
            </a:r>
            <a:endParaRPr lang="zh-TW" altLang="en-US" sz="3600" dirty="0">
              <a:ln w="1905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1821"/>
            <a:ext cx="9144000" cy="2301679"/>
          </a:xfrm>
          <a:prstGeom prst="rect">
            <a:avLst/>
          </a:prstGeom>
        </p:spPr>
      </p:pic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115616" y="2017110"/>
            <a:ext cx="6741368" cy="84355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9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endParaRPr lang="en-US" altLang="zh-TW" sz="3400" b="1" dirty="0" smtClean="0">
              <a:ln w="1905"/>
              <a:gradFill>
                <a:gsLst>
                  <a:gs pos="0">
                    <a:srgbClr val="FF3300"/>
                  </a:gs>
                  <a:gs pos="78000">
                    <a:srgbClr val="FF3300"/>
                  </a:gs>
                  <a:gs pos="100000">
                    <a:srgbClr val="FF33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buFontTx/>
              <a:buNone/>
              <a:defRPr/>
            </a:pPr>
            <a:endParaRPr lang="zh-TW" altLang="en-US" sz="3400" b="1" dirty="0">
              <a:ln w="1905"/>
              <a:gradFill>
                <a:gsLst>
                  <a:gs pos="0">
                    <a:srgbClr val="FF3300"/>
                  </a:gs>
                  <a:gs pos="78000">
                    <a:srgbClr val="FF3300"/>
                  </a:gs>
                  <a:gs pos="100000">
                    <a:srgbClr val="FF33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0D88-D51E-48DB-94C4-8822C0AF3361}" type="slidenum">
              <a:rPr lang="zh-TW" altLang="en-US" smtClean="0"/>
              <a:pPr/>
              <a:t>2</a:t>
            </a:fld>
            <a:endParaRPr lang="en-US" altLang="zh-TW" dirty="0"/>
          </a:p>
        </p:txBody>
      </p:sp>
      <p:sp>
        <p:nvSpPr>
          <p:cNvPr id="3" name="文字方塊 2"/>
          <p:cNvSpPr txBox="1"/>
          <p:nvPr/>
        </p:nvSpPr>
        <p:spPr>
          <a:xfrm>
            <a:off x="5913644" y="1678037"/>
            <a:ext cx="161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一、前言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13930" y="319020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、工作重點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Arc 3"/>
          <p:cNvSpPr>
            <a:spLocks/>
          </p:cNvSpPr>
          <p:nvPr/>
        </p:nvSpPr>
        <p:spPr bwMode="gray">
          <a:xfrm>
            <a:off x="4858111" y="1126222"/>
            <a:ext cx="1339850" cy="3149600"/>
          </a:xfrm>
          <a:custGeom>
            <a:avLst/>
            <a:gdLst>
              <a:gd name="T0" fmla="*/ 2147483646 w 21600"/>
              <a:gd name="T1" fmla="*/ 0 h 40165"/>
              <a:gd name="T2" fmla="*/ 2147483646 w 21600"/>
              <a:gd name="T3" fmla="*/ 2147483646 h 40165"/>
              <a:gd name="T4" fmla="*/ 0 w 21600"/>
              <a:gd name="T5" fmla="*/ 2147483646 h 40165"/>
              <a:gd name="T6" fmla="*/ 0 60000 65536"/>
              <a:gd name="T7" fmla="*/ 0 60000 65536"/>
              <a:gd name="T8" fmla="*/ 0 60000 65536"/>
              <a:gd name="T9" fmla="*/ 0 w 21600"/>
              <a:gd name="T10" fmla="*/ 0 h 40165"/>
              <a:gd name="T11" fmla="*/ 21600 w 21600"/>
              <a:gd name="T12" fmla="*/ 40165 h 40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0165" fill="none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</a:path>
              <a:path w="21600" h="40165" stroke="0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  <a:lnTo>
                  <a:pt x="0" y="20699"/>
                </a:lnTo>
                <a:lnTo>
                  <a:pt x="617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99CCFF"/>
            </a:solidFill>
            <a:prstDash val="sysDash"/>
            <a:round/>
            <a:headEnd/>
            <a:tailEnd/>
          </a:ln>
        </p:spPr>
        <p:txBody>
          <a:bodyPr lIns="45720" tIns="44450" rIns="45720" bIns="44450" anchor="ctr" anchorCtr="1"/>
          <a:lstStyle/>
          <a:p>
            <a:endParaRPr lang="zh-TW" altLang="en-US"/>
          </a:p>
        </p:txBody>
      </p:sp>
      <p:sp>
        <p:nvSpPr>
          <p:cNvPr id="16" name="Arc 3"/>
          <p:cNvSpPr>
            <a:spLocks/>
          </p:cNvSpPr>
          <p:nvPr/>
        </p:nvSpPr>
        <p:spPr bwMode="gray">
          <a:xfrm flipH="1">
            <a:off x="48562" y="1108759"/>
            <a:ext cx="1443717" cy="3184525"/>
          </a:xfrm>
          <a:custGeom>
            <a:avLst/>
            <a:gdLst>
              <a:gd name="T0" fmla="*/ 2147483646 w 21600"/>
              <a:gd name="T1" fmla="*/ 0 h 40165"/>
              <a:gd name="T2" fmla="*/ 2147483646 w 21600"/>
              <a:gd name="T3" fmla="*/ 2147483646 h 40165"/>
              <a:gd name="T4" fmla="*/ 0 w 21600"/>
              <a:gd name="T5" fmla="*/ 2147483646 h 40165"/>
              <a:gd name="T6" fmla="*/ 0 60000 65536"/>
              <a:gd name="T7" fmla="*/ 0 60000 65536"/>
              <a:gd name="T8" fmla="*/ 0 60000 65536"/>
              <a:gd name="T9" fmla="*/ 0 w 21600"/>
              <a:gd name="T10" fmla="*/ 0 h 40165"/>
              <a:gd name="T11" fmla="*/ 21600 w 21600"/>
              <a:gd name="T12" fmla="*/ 40165 h 40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0165" fill="none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</a:path>
              <a:path w="21600" h="40165" stroke="0" extrusionOk="0">
                <a:moveTo>
                  <a:pt x="6173" y="0"/>
                </a:moveTo>
                <a:cubicBezTo>
                  <a:pt x="15326" y="2730"/>
                  <a:pt x="21600" y="11147"/>
                  <a:pt x="21600" y="20699"/>
                </a:cubicBezTo>
                <a:cubicBezTo>
                  <a:pt x="21600" y="29000"/>
                  <a:pt x="16842" y="36567"/>
                  <a:pt x="9361" y="40165"/>
                </a:cubicBezTo>
                <a:lnTo>
                  <a:pt x="0" y="20699"/>
                </a:lnTo>
                <a:lnTo>
                  <a:pt x="6173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99CCFF"/>
            </a:solidFill>
            <a:prstDash val="sysDash"/>
            <a:round/>
            <a:headEnd/>
            <a:tailEnd/>
          </a:ln>
        </p:spPr>
        <p:txBody>
          <a:bodyPr lIns="45720" tIns="44450" rIns="45720" bIns="44450" anchor="ctr" anchorCtr="1"/>
          <a:lstStyle/>
          <a:p>
            <a:endParaRPr lang="zh-TW" altLang="en-US" sz="160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07822"/>
            <a:ext cx="4752527" cy="2927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五邊形 4"/>
          <p:cNvSpPr txBox="1"/>
          <p:nvPr/>
        </p:nvSpPr>
        <p:spPr>
          <a:xfrm>
            <a:off x="1086177" y="933772"/>
            <a:ext cx="4100115" cy="8767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86740" tIns="106680" rIns="199136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i="1" kern="1200" dirty="0" smtClean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新北宜居</a:t>
            </a:r>
            <a:endParaRPr lang="en-US" altLang="zh-TW" sz="2800" b="1" i="1" kern="1200" dirty="0" smtClean="0">
              <a:solidFill>
                <a:srgbClr val="33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800" b="1" i="1" dirty="0" smtClean="0">
                <a:solidFill>
                  <a:srgbClr val="3399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安居樂業  我們實現</a:t>
            </a:r>
            <a:endParaRPr lang="zh-TW" altLang="en-US" sz="2800" b="1" i="1" kern="1200" dirty="0">
              <a:solidFill>
                <a:srgbClr val="3399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69067" y="211008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二、工作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084168" y="261414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三、工作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主軸</a:t>
            </a:r>
          </a:p>
        </p:txBody>
      </p:sp>
    </p:spTree>
    <p:extLst>
      <p:ext uri="{BB962C8B-B14F-4D97-AF65-F5344CB8AC3E}">
        <p14:creationId xmlns:p14="http://schemas.microsoft.com/office/powerpoint/2010/main" val="30271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10D88-D51E-48DB-94C4-8822C0AF3361}" type="slidenum">
              <a:rPr lang="zh-TW" altLang="en-US" smtClean="0"/>
              <a:pPr/>
              <a:t>3</a:t>
            </a:fld>
            <a:endParaRPr lang="en-US" altLang="zh-TW" dirty="0"/>
          </a:p>
        </p:txBody>
      </p:sp>
      <p:pic>
        <p:nvPicPr>
          <p:cNvPr id="12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1" y="1372107"/>
            <a:ext cx="3823781" cy="3575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雲朵形圖說文字 10"/>
          <p:cNvSpPr/>
          <p:nvPr/>
        </p:nvSpPr>
        <p:spPr>
          <a:xfrm>
            <a:off x="4499992" y="1203598"/>
            <a:ext cx="4176464" cy="3528392"/>
          </a:xfrm>
          <a:prstGeom prst="cloudCallout">
            <a:avLst>
              <a:gd name="adj1" fmla="val -66295"/>
              <a:gd name="adj2" fmla="val 39149"/>
            </a:avLst>
          </a:prstGeom>
          <a:blipFill>
            <a:blip r:embed="rId4"/>
            <a:tile tx="0" ty="0" sx="100000" sy="100000" flip="none" algn="tl"/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因應當前社會治安狀況及發揮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安定  民心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之功效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，「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加強重要節日安全維護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工作」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當前治安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現況</a:t>
            </a:r>
            <a:endParaRPr lang="en-US" altLang="zh-TW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治安、交通、為民服務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工作重點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algn="ctr"/>
            <a:endParaRPr lang="zh-TW" altLang="en-US" dirty="0"/>
          </a:p>
        </p:txBody>
      </p: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2177994596"/>
              </p:ext>
            </p:extLst>
          </p:nvPr>
        </p:nvGraphicFramePr>
        <p:xfrm>
          <a:off x="395536" y="411511"/>
          <a:ext cx="8568952" cy="57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91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10D88-D51E-48DB-94C4-8822C0AF3361}" type="slidenum">
              <a:rPr kumimoji="1" lang="zh-TW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627784" y="211555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541338" algn="l"/>
              </a:tabLst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自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113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時起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541338" algn="l"/>
              </a:tabLst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至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月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15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24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時止，共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271463" marR="0" lvl="0" indent="-271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541338" algn="l"/>
              </a:tabLst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計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15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771419650"/>
              </p:ext>
            </p:extLst>
          </p:nvPr>
        </p:nvGraphicFramePr>
        <p:xfrm>
          <a:off x="395536" y="411511"/>
          <a:ext cx="8568952" cy="57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圖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5700"/>
            <a:ext cx="2765659" cy="3678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5700"/>
            <a:ext cx="3744417" cy="2886210"/>
          </a:xfrm>
          <a:prstGeom prst="rect">
            <a:avLst/>
          </a:prstGeom>
        </p:spPr>
      </p:pic>
      <p:sp>
        <p:nvSpPr>
          <p:cNvPr id="40" name="矩形圖說文字 39"/>
          <p:cNvSpPr/>
          <p:nvPr/>
        </p:nvSpPr>
        <p:spPr>
          <a:xfrm>
            <a:off x="2888337" y="1128639"/>
            <a:ext cx="1752600" cy="420412"/>
          </a:xfrm>
          <a:prstGeom prst="wedgeRectCallout">
            <a:avLst>
              <a:gd name="adj1" fmla="val 211756"/>
              <a:gd name="adj2" fmla="val 101431"/>
            </a:avLst>
          </a:prstGeom>
          <a:solidFill>
            <a:srgbClr val="00B050"/>
          </a:solidFill>
          <a:ln w="38100" cap="flat" cmpd="sng" algn="ctr">
            <a:solidFill>
              <a:sysClr val="window" lastClr="FFFFFF">
                <a:alpha val="8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-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工作起始日</a:t>
            </a:r>
          </a:p>
        </p:txBody>
      </p:sp>
      <p:sp>
        <p:nvSpPr>
          <p:cNvPr id="37" name="矩形圖說文字 36"/>
          <p:cNvSpPr/>
          <p:nvPr/>
        </p:nvSpPr>
        <p:spPr>
          <a:xfrm>
            <a:off x="6588224" y="4449854"/>
            <a:ext cx="1872208" cy="396925"/>
          </a:xfrm>
          <a:prstGeom prst="wedgeRectCallout">
            <a:avLst>
              <a:gd name="adj1" fmla="val -4767"/>
              <a:gd name="adj2" fmla="val -534547"/>
            </a:avLst>
          </a:prstGeom>
          <a:solidFill>
            <a:srgbClr val="00B05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-4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工作終止</a:t>
            </a:r>
            <a:r>
              <a:rPr kumimoji="0" lang="zh-TW" altLang="en-US" sz="2800" b="0" i="0" u="none" strike="noStrike" kern="0" cap="none" spc="-4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2204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80908" y="551974"/>
            <a:ext cx="604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109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年加強重要節日安全維護工作報告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978805" y="2462745"/>
            <a:ext cx="2322487" cy="535745"/>
            <a:chOff x="5400892" y="2262302"/>
            <a:chExt cx="2312265" cy="796756"/>
          </a:xfrm>
        </p:grpSpPr>
        <p:sp>
          <p:nvSpPr>
            <p:cNvPr id="33" name="矩形 32"/>
            <p:cNvSpPr/>
            <p:nvPr/>
          </p:nvSpPr>
          <p:spPr>
            <a:xfrm>
              <a:off x="5400892" y="2316854"/>
              <a:ext cx="2312265" cy="742204"/>
            </a:xfrm>
            <a:prstGeom prst="rect">
              <a:avLst/>
            </a:prstGeom>
            <a:solidFill>
              <a:srgbClr val="39639D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rgbClr val="39639D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文字方塊 35"/>
            <p:cNvSpPr txBox="1"/>
            <p:nvPr/>
          </p:nvSpPr>
          <p:spPr>
            <a:xfrm>
              <a:off x="5749654" y="2262302"/>
              <a:ext cx="1628356" cy="74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0" rIns="36830" bIns="0" numCol="1" spcCol="1270" anchor="ctr" anchorCtr="0">
              <a:noAutofit/>
            </a:bodyPr>
            <a:lstStyle/>
            <a:p>
              <a:pPr marL="0" marR="0" lvl="0" indent="0" algn="l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9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民眾</a:t>
              </a:r>
              <a:r>
                <a:rPr kumimoji="1" lang="zh-TW" alt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安心</a:t>
              </a:r>
              <a:endParaRPr kumimoji="1" lang="en-US" altLang="zh-TW" sz="2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3327584" y="2492291"/>
            <a:ext cx="2312265" cy="514678"/>
            <a:chOff x="2708910" y="2248423"/>
            <a:chExt cx="2312265" cy="765425"/>
          </a:xfrm>
        </p:grpSpPr>
        <p:sp>
          <p:nvSpPr>
            <p:cNvPr id="39" name="矩形 38"/>
            <p:cNvSpPr/>
            <p:nvPr/>
          </p:nvSpPr>
          <p:spPr>
            <a:xfrm>
              <a:off x="2708910" y="2271644"/>
              <a:ext cx="2312265" cy="742204"/>
            </a:xfrm>
            <a:prstGeom prst="rect">
              <a:avLst/>
            </a:prstGeom>
            <a:solidFill>
              <a:srgbClr val="EB641B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rgbClr val="EB641B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1" name="文字方塊 40"/>
            <p:cNvSpPr txBox="1"/>
            <p:nvPr/>
          </p:nvSpPr>
          <p:spPr>
            <a:xfrm>
              <a:off x="3050864" y="2248423"/>
              <a:ext cx="1628356" cy="742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0" rIns="36830" bIns="0" numCol="1" spcCol="1270" anchor="ctr" anchorCtr="0">
              <a:noAutofit/>
            </a:bodyPr>
            <a:lstStyle/>
            <a:p>
              <a:pPr marL="0" marR="0" lvl="0" indent="0" algn="l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交通順暢</a:t>
              </a:r>
              <a:endParaRPr kumimoji="1" lang="zh-TW" alt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30992" y="2447286"/>
            <a:ext cx="2312265" cy="537141"/>
            <a:chOff x="60401" y="2124923"/>
            <a:chExt cx="2312265" cy="798831"/>
          </a:xfrm>
        </p:grpSpPr>
        <p:sp>
          <p:nvSpPr>
            <p:cNvPr id="42" name="矩形 41"/>
            <p:cNvSpPr/>
            <p:nvPr/>
          </p:nvSpPr>
          <p:spPr>
            <a:xfrm>
              <a:off x="60401" y="2181549"/>
              <a:ext cx="2312265" cy="742205"/>
            </a:xfrm>
            <a:prstGeom prst="rect">
              <a:avLst/>
            </a:prstGeom>
            <a:solidFill>
              <a:srgbClr val="DA1F28">
                <a:hueOff val="0"/>
                <a:satOff val="0"/>
                <a:lumOff val="0"/>
                <a:alphaOff val="0"/>
              </a:srgbClr>
            </a:solidFill>
            <a:ln w="55000" cap="flat" cmpd="thickThin" algn="ctr">
              <a:solidFill>
                <a:srgbClr val="DA1F28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3" name="文字方塊 42"/>
            <p:cNvSpPr txBox="1"/>
            <p:nvPr/>
          </p:nvSpPr>
          <p:spPr>
            <a:xfrm>
              <a:off x="311783" y="2124923"/>
              <a:ext cx="1628356" cy="742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0" rIns="36830" bIns="0" numCol="1" spcCol="1270" anchor="ctr" anchorCtr="0">
              <a:noAutofit/>
            </a:bodyPr>
            <a:lstStyle/>
            <a:p>
              <a:pPr marL="0" marR="0" lvl="0" indent="0" algn="l" defTabSz="12890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29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標楷體" panose="03000509000000000000" pitchFamily="65" charset="-120"/>
                  <a:ea typeface="標楷體" panose="03000509000000000000" pitchFamily="65" charset="-120"/>
                  <a:cs typeface="+mn-cs"/>
                </a:rPr>
                <a:t>治安平穩</a:t>
              </a:r>
              <a:endParaRPr kumimoji="1" lang="zh-TW" alt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843084505"/>
              </p:ext>
            </p:extLst>
          </p:nvPr>
        </p:nvGraphicFramePr>
        <p:xfrm>
          <a:off x="395536" y="411511"/>
          <a:ext cx="8568952" cy="57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圖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8" y="1123010"/>
            <a:ext cx="2323939" cy="12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圖片 34" descr="C:\Users\g14338\Desktop\1761840191984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05" y="1123010"/>
            <a:ext cx="2322487" cy="129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51" y="1107221"/>
            <a:ext cx="2339759" cy="1332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圓角矩形 20"/>
          <p:cNvSpPr/>
          <p:nvPr/>
        </p:nvSpPr>
        <p:spPr>
          <a:xfrm>
            <a:off x="323528" y="3074909"/>
            <a:ext cx="8568952" cy="2017121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marL="0" marR="0" lvl="0" indent="0" algn="just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治安平穩：清樓打詐、協尋失蹤人口結合打詐、校園反毒防詐宣導、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          掃蕩製毒（分裝）場所結合安居緝毒、金融機構安全維護。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交通順暢：春節期間易壅塞路段、風景區、景點交通疏導及管制作為。</a:t>
            </a:r>
          </a:p>
          <a:p>
            <a:pPr marL="0" marR="0" lvl="0" indent="0" algn="just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民眾安心：發掘員警忠勤、忠義事蹟、協尋失蹤人口、協助弱勢家庭</a:t>
            </a: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/>
              <a:cs typeface="+mn-cs"/>
            </a:endParaRPr>
          </a:p>
          <a:p>
            <a:pPr marL="0" marR="0" lvl="0" indent="0" algn="just" defTabSz="914377" rtl="0" eaLnBrk="1" fontAlgn="auto" latinLnBrk="0" hangingPunct="1">
              <a:lnSpc>
                <a:spcPts val="2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/>
                <a:cs typeface="+mn-cs"/>
              </a:rPr>
              <a:t>          急難紓困或轉介社福單位。</a:t>
            </a:r>
          </a:p>
        </p:txBody>
      </p:sp>
    </p:spTree>
    <p:extLst>
      <p:ext uri="{BB962C8B-B14F-4D97-AF65-F5344CB8AC3E}">
        <p14:creationId xmlns:p14="http://schemas.microsoft.com/office/powerpoint/2010/main" val="175550829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4003292" y="1923678"/>
            <a:ext cx="4754334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50000"/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</a:rPr>
              <a:t>依據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</a:rPr>
              <a:t>轄區特性，</a:t>
            </a:r>
            <a:r>
              <a:rPr lang="zh-TW" altLang="en-US" sz="2400" dirty="0">
                <a:latin typeface="標楷體" panose="03000509000000000000" pitchFamily="65" charset="-120"/>
              </a:rPr>
              <a:t>於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春節期間</a:t>
            </a:r>
            <a:r>
              <a:rPr lang="zh-TW" altLang="en-US" sz="2400" dirty="0">
                <a:latin typeface="標楷體" panose="03000509000000000000" pitchFamily="65" charset="-120"/>
              </a:rPr>
              <a:t>提供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治安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</a:rPr>
              <a:t>交通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</a:rPr>
              <a:t>具體服務措施</a:t>
            </a:r>
            <a:r>
              <a:rPr lang="zh-TW" altLang="en-US" sz="2400" dirty="0">
                <a:latin typeface="標楷體" panose="03000509000000000000" pitchFamily="65" charset="-120"/>
              </a:rPr>
              <a:t>及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</a:rPr>
              <a:t>宣導民眾使用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</a:rPr>
              <a:t>讓</a:t>
            </a:r>
            <a:r>
              <a:rPr lang="zh-TW" altLang="en-US" sz="2400" dirty="0">
                <a:latin typeface="標楷體" panose="03000509000000000000" pitchFamily="65" charset="-120"/>
              </a:rPr>
              <a:t>人民安心歡度節慶。</a:t>
            </a:r>
            <a:endParaRPr lang="en-US" altLang="zh-TW" sz="2400" dirty="0" smtClean="0">
              <a:latin typeface="標楷體" panose="03000509000000000000" pitchFamily="65" charset="-120"/>
            </a:endParaRPr>
          </a:p>
          <a:p>
            <a:pPr algn="l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50000"/>
              <a:buFontTx/>
              <a:buNone/>
            </a:pPr>
            <a:endParaRPr kumimoji="0" lang="zh-TW" altLang="en-US" sz="2400" b="1" dirty="0">
              <a:latin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07654"/>
            <a:ext cx="3823781" cy="3328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594765614"/>
              </p:ext>
            </p:extLst>
          </p:nvPr>
        </p:nvGraphicFramePr>
        <p:xfrm>
          <a:off x="395536" y="411511"/>
          <a:ext cx="8568952" cy="571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539822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1656160" y="428625"/>
            <a:ext cx="5724525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685800" fontAlgn="auto" latinLnBrk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7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anose="03000509000000000000" pitchFamily="65" charset="-120"/>
              </a:rPr>
              <a:t>民眾安心：  </a:t>
            </a:r>
            <a:endParaRPr kumimoji="0" lang="ko-KR" altLang="en-US" sz="27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華康超明體" pitchFamily="49" charset="-120"/>
            </a:endParaRPr>
          </a:p>
        </p:txBody>
      </p:sp>
      <p:sp>
        <p:nvSpPr>
          <p:cNvPr id="153603" name="投影片編號版面配置區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557213" indent="-214313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1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857250" indent="-171450">
              <a:spcBef>
                <a:spcPct val="20000"/>
              </a:spcBef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1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200150" indent="-171450">
              <a:spcBef>
                <a:spcPct val="20000"/>
              </a:spcBef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1543050" indent="-171450">
              <a:spcBef>
                <a:spcPct val="20000"/>
              </a:spcBef>
              <a:buClr>
                <a:srgbClr val="E89A53"/>
              </a:buClr>
              <a:buFont typeface="Wingdings 2" panose="05020102010507070707" pitchFamily="18" charset="2"/>
              <a:buChar char="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15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defTabSz="685800">
              <a:buClrTx/>
              <a:buSzTx/>
              <a:buFontTx/>
              <a:buChar char="•"/>
            </a:pPr>
            <a:fld id="{FABB37F8-EA5C-4705-8580-15E3879810A2}" type="slidenum">
              <a:rPr lang="ko-KR" altLang="en-US" sz="900">
                <a:solidFill>
                  <a:srgbClr val="89898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pPr defTabSz="685800">
                <a:buClrTx/>
                <a:buSzTx/>
                <a:buFontTx/>
                <a:buChar char="•"/>
              </a:pPr>
              <a:t>7</a:t>
            </a:fld>
            <a:endParaRPr lang="en-US" altLang="ko-KR" sz="900">
              <a:solidFill>
                <a:srgbClr val="898989"/>
              </a:solidFill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153604" name="文字方塊 15"/>
          <p:cNvSpPr txBox="1">
            <a:spLocks noChangeArrowheads="1"/>
          </p:cNvSpPr>
          <p:nvPr/>
        </p:nvSpPr>
        <p:spPr bwMode="auto">
          <a:xfrm>
            <a:off x="1223963" y="1006079"/>
            <a:ext cx="6668691" cy="358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5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0000"/>
              <a:buFont typeface="Wingdings 2" panose="05020102010507070707" pitchFamily="18" charset="2"/>
              <a:buChar char="³"/>
              <a:defRPr sz="28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7B9B57"/>
              </a:buClr>
              <a:buSzPct val="60000"/>
              <a:buFont typeface="Wingdings 2" panose="05020102010507070707" pitchFamily="18" charset="2"/>
              <a:buChar char="®"/>
              <a:defRPr sz="24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rgbClr val="8B7396"/>
              </a:buClr>
              <a:buSzPct val="45000"/>
              <a:buFont typeface="Wingdings 2" panose="05020102010507070707" pitchFamily="18" charset="2"/>
              <a:buChar char="¯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rgbClr val="E89A53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9A53"/>
              </a:buClr>
              <a:buFont typeface="Wingdings 2" panose="05020102010507070707" pitchFamily="18" charset="2"/>
              <a:buChar char=""/>
              <a:defRPr sz="2000">
                <a:solidFill>
                  <a:schemeClr val="tx1"/>
                </a:solidFill>
                <a:latin typeface="Cambria" panose="02040503050406030204" pitchFamily="18" charset="0"/>
                <a:ea typeface="新細明體" panose="02020500000000000000" pitchFamily="18" charset="-120"/>
              </a:defRPr>
            </a:lvl9pPr>
          </a:lstStyle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協助維護民眾</a:t>
            </a:r>
            <a:r>
              <a:rPr kumimoji="0"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含外僑</a:t>
            </a:r>
            <a:r>
              <a:rPr kumimoji="0" lang="en-US" altLang="zh-TW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舉家外出住居安全維護工</a:t>
            </a:r>
            <a:endParaRPr kumimoji="0" lang="en-US" altLang="zh-TW" sz="21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作。</a:t>
            </a:r>
            <a:endParaRPr kumimoji="0" lang="en-US" altLang="zh-TW" sz="21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設置機動派出所。</a:t>
            </a:r>
            <a:endParaRPr kumimoji="0" lang="en-US" altLang="zh-TW" sz="21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協助失蹤人口返家團圓。</a:t>
            </a:r>
            <a:endParaRPr kumimoji="0" lang="en-US" altLang="zh-TW" sz="2100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kumimoji="0" lang="zh-TW" altLang="en-US" sz="21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結合民力服務社區</a:t>
            </a: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儷粗圓"/>
              </a:rPr>
              <a:t>運用義警、民防、守望相助</a:t>
            </a:r>
            <a:endParaRPr kumimoji="0" lang="en-US" altLang="zh-TW" sz="21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儷粗圓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儷粗圓"/>
              </a:rPr>
              <a:t>     隊及志工等民力投入鄰里社區</a:t>
            </a: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服務，彰顯警察服</a:t>
            </a:r>
            <a:endParaRPr kumimoji="0" lang="en-US" altLang="zh-TW" sz="21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務熱忱，藉以增進良好警民關係，讓民眾感受警</a:t>
            </a:r>
            <a:endParaRPr kumimoji="0" lang="en-US" altLang="zh-TW" sz="21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察貼心服務。</a:t>
            </a:r>
            <a:endParaRPr kumimoji="0" lang="en-US" altLang="zh-TW" sz="2100" b="1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 defTabSz="685800" latinLnBrk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100" b="1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29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557213" indent="-214313">
              <a:spcBef>
                <a:spcPct val="20000"/>
              </a:spcBef>
              <a:buBlip>
                <a:blip r:embed="rId4"/>
              </a:buBlip>
              <a:defRPr kumimoji="1" sz="21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857250" indent="-171450">
              <a:spcBef>
                <a:spcPct val="20000"/>
              </a:spcBef>
              <a:buBlip>
                <a:blip r:embed="rId5"/>
              </a:buBlip>
              <a:defRPr kumimoji="1" sz="1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200150" indent="-171450">
              <a:spcBef>
                <a:spcPct val="20000"/>
              </a:spcBef>
              <a:buBlip>
                <a:blip r:embed="rId6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1543050" indent="-171450">
              <a:spcBef>
                <a:spcPct val="20000"/>
              </a:spcBef>
              <a:buBlip>
                <a:blip r:embed="rId7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15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fld id="{0F6EA3CB-999C-4307-8ABC-8A535D5C11BF}" type="slidenum">
              <a:rPr lang="zh-TW" altLang="en-US" sz="1050">
                <a:solidFill>
                  <a:srgbClr val="000000"/>
                </a:solidFill>
                <a:ea typeface="新細明體" panose="02020500000000000000" pitchFamily="18" charset="-120"/>
              </a:rPr>
              <a:pPr defTabSz="685800">
                <a:spcBef>
                  <a:spcPct val="0"/>
                </a:spcBef>
                <a:buNone/>
              </a:pPr>
              <a:t>8</a:t>
            </a:fld>
            <a:endParaRPr lang="en-US" altLang="zh-TW" sz="105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56675" name="文字方塊 15"/>
          <p:cNvSpPr txBox="1">
            <a:spLocks noChangeArrowheads="1"/>
          </p:cNvSpPr>
          <p:nvPr/>
        </p:nvSpPr>
        <p:spPr bwMode="auto">
          <a:xfrm>
            <a:off x="1437085" y="897731"/>
            <a:ext cx="6094809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15963" indent="-704850"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marL="536972" indent="-528638" algn="l" defTabSz="685800">
              <a:lnSpc>
                <a:spcPts val="2775"/>
              </a:lnSpc>
              <a:spcBef>
                <a:spcPct val="0"/>
              </a:spcBef>
              <a:spcAft>
                <a:spcPts val="900"/>
              </a:spcAft>
              <a:buClr>
                <a:srgbClr val="BBE0E3"/>
              </a:buClr>
              <a:buNone/>
            </a:pPr>
            <a:r>
              <a:rPr lang="zh-TW" altLang="en-US" sz="2100">
                <a:solidFill>
                  <a:srgbClr val="000000"/>
                </a:solidFill>
                <a:latin typeface="標楷體" panose="03000509000000000000" pitchFamily="65" charset="-120"/>
              </a:rPr>
              <a:t>    </a:t>
            </a:r>
            <a:r>
              <a:rPr lang="zh-TW" altLang="en-US" sz="2100">
                <a:solidFill>
                  <a:srgbClr val="FF0000"/>
                </a:solidFill>
                <a:latin typeface="標楷體" panose="03000509000000000000" pitchFamily="65" charset="-120"/>
              </a:rPr>
              <a:t>分局網頁及臉書宣導外僑居家安全資訊</a:t>
            </a:r>
            <a:r>
              <a:rPr lang="zh-TW" altLang="zh-TW" sz="2100">
                <a:solidFill>
                  <a:srgbClr val="000000"/>
                </a:solidFill>
                <a:latin typeface="標楷體" panose="03000509000000000000" pitchFamily="65" charset="-120"/>
              </a:rPr>
              <a:t>，擴大服務面，有效預防犯罪。</a:t>
            </a:r>
            <a:endParaRPr lang="en-US" altLang="zh-TW" sz="2100">
              <a:solidFill>
                <a:srgbClr val="000000"/>
              </a:solidFill>
              <a:latin typeface="標楷體" panose="03000509000000000000" pitchFamily="65" charset="-120"/>
            </a:endParaRPr>
          </a:p>
        </p:txBody>
      </p:sp>
      <p:pic>
        <p:nvPicPr>
          <p:cNvPr id="156676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31" y="2125266"/>
            <a:ext cx="1891904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圖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44" y="2085975"/>
            <a:ext cx="1983581" cy="210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8" name="矩形 8"/>
          <p:cNvSpPr>
            <a:spLocks noChangeArrowheads="1"/>
          </p:cNvSpPr>
          <p:nvPr/>
        </p:nvSpPr>
        <p:spPr bwMode="auto">
          <a:xfrm>
            <a:off x="1871662" y="4398169"/>
            <a:ext cx="20526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zh-TW" altLang="en-US" sz="2100">
                <a:solidFill>
                  <a:srgbClr val="000000"/>
                </a:solidFill>
                <a:latin typeface="標楷體" panose="03000509000000000000" pitchFamily="65" charset="-120"/>
              </a:rPr>
              <a:t>居家安全中文版</a:t>
            </a:r>
          </a:p>
        </p:txBody>
      </p:sp>
      <p:sp>
        <p:nvSpPr>
          <p:cNvPr id="156679" name="矩形 9"/>
          <p:cNvSpPr>
            <a:spLocks noChangeArrowheads="1"/>
          </p:cNvSpPr>
          <p:nvPr/>
        </p:nvSpPr>
        <p:spPr bwMode="auto">
          <a:xfrm>
            <a:off x="4992291" y="4354116"/>
            <a:ext cx="20835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Blip>
                <a:blip r:embed="rId6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defTabSz="685800">
              <a:spcBef>
                <a:spcPct val="0"/>
              </a:spcBef>
              <a:buNone/>
            </a:pPr>
            <a:r>
              <a:rPr lang="zh-TW" altLang="en-US" sz="2100">
                <a:solidFill>
                  <a:srgbClr val="FF0000"/>
                </a:solidFill>
                <a:latin typeface="標楷體" panose="03000509000000000000" pitchFamily="65" charset="-120"/>
              </a:rPr>
              <a:t>居家安全英文版</a:t>
            </a:r>
            <a:endParaRPr lang="zh-TW" altLang="en-US" sz="2100">
              <a:solidFill>
                <a:srgbClr val="000000"/>
              </a:solidFill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726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1_簡報範本">
  <a:themeElements>
    <a:clrScheme name="簡報範本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333399"/>
      </a:folHlink>
    </a:clrScheme>
    <a:fontScheme name="簡報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50000"/>
          </a:srgbClr>
        </a:solidFill>
      </a:spPr>
      <a:bodyPr spcFirstLastPara="0" vert="horz" wrap="square" lIns="357573" tIns="357573" rIns="357573" bIns="357573" numCol="1" spcCol="1270" anchor="ctr" anchorCtr="0">
        <a:noAutofit/>
      </a:bodyPr>
      <a:lstStyle>
        <a:defPPr algn="dist" defTabSz="533400">
          <a:lnSpc>
            <a:spcPct val="90000"/>
          </a:lnSpc>
          <a:spcBef>
            <a:spcPct val="0"/>
          </a:spcBef>
          <a:spcAft>
            <a:spcPct val="35000"/>
          </a:spcAft>
          <a:defRPr kumimoji="0" sz="1400" b="1" kern="1200" dirty="0" smtClean="0">
            <a:latin typeface="+mn-ea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alpha val="50000"/>
            <a:hueOff val="0"/>
            <a:satOff val="0"/>
            <a:lumOff val="0"/>
            <a:alphaOff val="0"/>
          </a:schemeClr>
        </a:fillRef>
        <a:effectRef idx="0">
          <a:schemeClr val="accent1">
            <a:alpha val="50000"/>
            <a:hueOff val="0"/>
            <a:satOff val="0"/>
            <a:lumOff val="0"/>
            <a:alphaOff val="0"/>
          </a:schemeClr>
        </a:effectRef>
        <a:fontRef idx="minor">
          <a:schemeClr val="tx1"/>
        </a:fontRef>
      </a:style>
    </a:spDef>
  </a:objectDefaults>
  <a:extraClrSchemeLst>
    <a:extraClrScheme>
      <a:clrScheme name="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自訂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C0504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簡報範本">
  <a:themeElements>
    <a:clrScheme name="自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262626"/>
      </a:hlink>
      <a:folHlink>
        <a:srgbClr val="262626"/>
      </a:folHlink>
    </a:clrScheme>
    <a:fontScheme name="簡報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佈景主題1">
  <a:themeElements>
    <a:clrScheme name="簡報範本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333399"/>
      </a:folHlink>
    </a:clrScheme>
    <a:fontScheme name="簡報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1AEF0"/>
        </a:solidFill>
      </a:spPr>
      <a:bodyPr rtlCol="0" anchor="ctr"/>
      <a:lstStyle>
        <a:defPPr algn="ctr">
          <a:defRPr dirty="0">
            <a:latin typeface="標楷體" panose="03000509000000000000" pitchFamily="65" charset="-120"/>
            <a:ea typeface="標楷體" panose="03000509000000000000" pitchFamily="65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簡報範本">
  <a:themeElements>
    <a:clrScheme name="簡報範本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66"/>
      </a:hlink>
      <a:folHlink>
        <a:srgbClr val="333399"/>
      </a:folHlink>
    </a:clrScheme>
    <a:fontScheme name="簡報範本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0C0">
            <a:alpha val="50000"/>
          </a:srgbClr>
        </a:solidFill>
      </a:spPr>
      <a:bodyPr spcFirstLastPara="0" vert="horz" wrap="square" lIns="357573" tIns="357573" rIns="357573" bIns="357573" numCol="1" spcCol="1270" anchor="ctr" anchorCtr="0">
        <a:noAutofit/>
      </a:bodyPr>
      <a:lstStyle>
        <a:defPPr algn="dist" defTabSz="533400">
          <a:lnSpc>
            <a:spcPct val="90000"/>
          </a:lnSpc>
          <a:spcBef>
            <a:spcPct val="0"/>
          </a:spcBef>
          <a:spcAft>
            <a:spcPct val="35000"/>
          </a:spcAft>
          <a:defRPr kumimoji="0" sz="1400" b="1" kern="1200" dirty="0" smtClean="0">
            <a:latin typeface="+mn-ea"/>
          </a:defRPr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alpha val="50000"/>
            <a:hueOff val="0"/>
            <a:satOff val="0"/>
            <a:lumOff val="0"/>
            <a:alphaOff val="0"/>
          </a:schemeClr>
        </a:fillRef>
        <a:effectRef idx="0">
          <a:schemeClr val="accent1">
            <a:alpha val="50000"/>
            <a:hueOff val="0"/>
            <a:satOff val="0"/>
            <a:lumOff val="0"/>
            <a:alphaOff val="0"/>
          </a:schemeClr>
        </a:effectRef>
        <a:fontRef idx="minor">
          <a:schemeClr val="tx1"/>
        </a:fontRef>
      </a:style>
    </a:spDef>
  </a:objectDefaults>
  <a:extraClrSchemeLst>
    <a:extraClrScheme>
      <a:clrScheme name="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範本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34201</TotalTime>
  <Words>535</Words>
  <Application>Microsoft Office PowerPoint</Application>
  <PresentationFormat>如螢幕大小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8</vt:i4>
      </vt:variant>
    </vt:vector>
  </HeadingPairs>
  <TitlesOfParts>
    <vt:vector size="27" baseType="lpstr">
      <vt:lpstr>Arial Unicode MS</vt:lpstr>
      <vt:lpstr>微軟正黑體</vt:lpstr>
      <vt:lpstr>新細明體</vt:lpstr>
      <vt:lpstr>標楷體</vt:lpstr>
      <vt:lpstr>Arial</vt:lpstr>
      <vt:lpstr>Calibri</vt:lpstr>
      <vt:lpstr>Cambria</vt:lpstr>
      <vt:lpstr>Maiandra GD</vt:lpstr>
      <vt:lpstr>华文楷体</vt:lpstr>
      <vt:lpstr>Times New Roman</vt:lpstr>
      <vt:lpstr>Wingdings 2</vt:lpstr>
      <vt:lpstr>華康超明體</vt:lpstr>
      <vt:lpstr>華康儷粗圓</vt:lpstr>
      <vt:lpstr>1_簡報範本</vt:lpstr>
      <vt:lpstr>Office 佈景主題</vt:lpstr>
      <vt:lpstr>2_簡報範本</vt:lpstr>
      <vt:lpstr>佈景主題1</vt:lpstr>
      <vt:lpstr>龍騰四海</vt:lpstr>
      <vt:lpstr>3_簡報範本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98年度工作績效與檢討  (標題，標楷體40)</dc:title>
  <dc:creator>jchsieh</dc:creator>
  <cp:lastModifiedBy>呂穎叡</cp:lastModifiedBy>
  <cp:revision>2289</cp:revision>
  <cp:lastPrinted>2022-12-23T06:48:29Z</cp:lastPrinted>
  <dcterms:created xsi:type="dcterms:W3CDTF">2011-01-06T06:48:22Z</dcterms:created>
  <dcterms:modified xsi:type="dcterms:W3CDTF">2023-12-26T06:34:40Z</dcterms:modified>
</cp:coreProperties>
</file>